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2" r:id="rId2"/>
    <p:sldId id="260" r:id="rId3"/>
    <p:sldId id="290" r:id="rId4"/>
    <p:sldId id="261" r:id="rId5"/>
    <p:sldId id="291" r:id="rId6"/>
    <p:sldId id="307" r:id="rId7"/>
    <p:sldId id="293" r:id="rId8"/>
    <p:sldId id="275" r:id="rId9"/>
    <p:sldId id="263" r:id="rId10"/>
    <p:sldId id="305" r:id="rId11"/>
    <p:sldId id="306" r:id="rId12"/>
    <p:sldId id="276" r:id="rId13"/>
    <p:sldId id="278" r:id="rId14"/>
    <p:sldId id="279" r:id="rId15"/>
    <p:sldId id="280" r:id="rId16"/>
    <p:sldId id="281" r:id="rId17"/>
    <p:sldId id="282" r:id="rId18"/>
    <p:sldId id="285" r:id="rId19"/>
    <p:sldId id="286" r:id="rId20"/>
    <p:sldId id="287" r:id="rId21"/>
    <p:sldId id="311" r:id="rId22"/>
    <p:sldId id="298" r:id="rId23"/>
    <p:sldId id="299" r:id="rId24"/>
    <p:sldId id="300" r:id="rId25"/>
    <p:sldId id="301" r:id="rId26"/>
    <p:sldId id="302" r:id="rId27"/>
    <p:sldId id="303" r:id="rId28"/>
    <p:sldId id="267" r:id="rId29"/>
    <p:sldId id="31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117E0C"/>
    <a:srgbClr val="0000CC"/>
    <a:srgbClr val="FF7C80"/>
    <a:srgbClr val="8B60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3E1C1-900A-4A7A-BC88-B31D254888B8}" type="datetimeFigureOut">
              <a:rPr lang="en-US" smtClean="0"/>
              <a:t>8/14/2022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921C33-94B3-41F5-BD6C-AB308DDE3B0F}" type="slidenum">
              <a:rPr lang="en-US" smtClean="0"/>
              <a:t>‹#›</a:t>
            </a:fld>
            <a:endParaRPr lang="en-US"/>
          </a:p>
        </p:txBody>
      </p:sp>
    </p:spTree>
    <p:extLst>
      <p:ext uri="{BB962C8B-B14F-4D97-AF65-F5344CB8AC3E}">
        <p14:creationId xmlns:p14="http://schemas.microsoft.com/office/powerpoint/2010/main" val="2371816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EC1453BA-91EB-4C31-8FE3-D874A3D932E1}" type="slidenum">
              <a:rPr lang="en-US"/>
              <a:pPr>
                <a:defRPr/>
              </a:pPr>
              <a:t>5</a:t>
            </a:fld>
            <a:endParaRPr lang="en-US"/>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p>
        </p:txBody>
      </p:sp>
    </p:spTree>
    <p:extLst>
      <p:ext uri="{BB962C8B-B14F-4D97-AF65-F5344CB8AC3E}">
        <p14:creationId xmlns:p14="http://schemas.microsoft.com/office/powerpoint/2010/main" val="188383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FF93680-33CE-4113-A12A-F977C0C5C98E}" type="slidenum">
              <a:rPr lang="en-US" altLang="en-US">
                <a:latin typeface="Arial" panose="020B0604020202020204" pitchFamily="34" charset="0"/>
              </a:rPr>
              <a:pPr eaLnBrk="1" hangingPunct="1"/>
              <a:t>6</a:t>
            </a:fld>
            <a:endParaRPr lang="en-US" altLang="en-US">
              <a:latin typeface="Arial" panose="020B0604020202020204"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smtClean="0"/>
          </a:p>
        </p:txBody>
      </p:sp>
    </p:spTree>
    <p:extLst>
      <p:ext uri="{BB962C8B-B14F-4D97-AF65-F5344CB8AC3E}">
        <p14:creationId xmlns:p14="http://schemas.microsoft.com/office/powerpoint/2010/main" val="51887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E12033C6-F3CD-4923-8752-BE7676ACCA31}" type="slidenum">
              <a:rPr lang="en-US" altLang="en-US" smtClean="0">
                <a:latin typeface="Arial" charset="0"/>
              </a:rPr>
              <a:pPr eaLnBrk="1" fontAlgn="base" hangingPunct="1">
                <a:spcBef>
                  <a:spcPct val="0"/>
                </a:spcBef>
                <a:spcAft>
                  <a:spcPct val="0"/>
                </a:spcAft>
              </a:pPr>
              <a:t>7</a:t>
            </a:fld>
            <a:endParaRPr lang="en-US" altLang="en-US" smtClean="0">
              <a:latin typeface="Arial"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Tree>
    <p:extLst>
      <p:ext uri="{BB962C8B-B14F-4D97-AF65-F5344CB8AC3E}">
        <p14:creationId xmlns:p14="http://schemas.microsoft.com/office/powerpoint/2010/main" val="2480936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921C33-94B3-41F5-BD6C-AB308DDE3B0F}" type="slidenum">
              <a:rPr lang="en-US" smtClean="0"/>
              <a:t>9</a:t>
            </a:fld>
            <a:endParaRPr lang="en-US"/>
          </a:p>
        </p:txBody>
      </p:sp>
    </p:spTree>
    <p:extLst>
      <p:ext uri="{BB962C8B-B14F-4D97-AF65-F5344CB8AC3E}">
        <p14:creationId xmlns:p14="http://schemas.microsoft.com/office/powerpoint/2010/main" val="3540843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7"/>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601"/>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601"/>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24A0F9-AD3A-44A5-B089-F4EEA5210CEC}" type="slidenum">
              <a:rPr lang="en-US"/>
              <a:pPr>
                <a:defRPr/>
              </a:pPr>
              <a:t>‹#›</a:t>
            </a:fld>
            <a:endParaRPr lang="en-US"/>
          </a:p>
        </p:txBody>
      </p:sp>
    </p:spTree>
    <p:extLst>
      <p:ext uri="{BB962C8B-B14F-4D97-AF65-F5344CB8AC3E}">
        <p14:creationId xmlns:p14="http://schemas.microsoft.com/office/powerpoint/2010/main" val="29511380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B60A6"/>
            </a:gs>
            <a:gs pos="39000">
              <a:schemeClr val="accent4">
                <a:lumMod val="60000"/>
                <a:lumOff val="40000"/>
              </a:schemeClr>
            </a:gs>
            <a:gs pos="86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8.jpeg"/><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image" Target="../media/image26.gif"/></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image" Target="../media/image26.gif"/></Relationships>
</file>

<file path=ppt/slides/_rels/slide2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image" Target="../media/image26.gif"/></Relationships>
</file>

<file path=ppt/slides/_rels/slide2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image" Target="../media/image26.gif"/></Relationships>
</file>

<file path=ppt/slides/_rels/slide2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68400"/>
            <a:ext cx="91440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6400800" y="5791200"/>
            <a:ext cx="2590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4400">
                <a:solidFill>
                  <a:srgbClr val="FF0000"/>
                </a:solidFill>
                <a:latin typeface="Times New Roman" panose="02020603050405020304" pitchFamily="18" charset="0"/>
                <a:cs typeface="Times New Roman" panose="02020603050405020304" pitchFamily="18" charset="0"/>
              </a:rPr>
              <a:t>VẬT LÍ 8</a:t>
            </a:r>
          </a:p>
        </p:txBody>
      </p:sp>
    </p:spTree>
    <p:extLst>
      <p:ext uri="{BB962C8B-B14F-4D97-AF65-F5344CB8AC3E}">
        <p14:creationId xmlns:p14="http://schemas.microsoft.com/office/powerpoint/2010/main" val="368440346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812" y="599420"/>
            <a:ext cx="2895600" cy="1295399"/>
          </a:xfrm>
        </p:spPr>
        <p:txBody>
          <a:bodyPr>
            <a:normAutofit fontScale="85000" lnSpcReduction="10000"/>
          </a:bodyPr>
          <a:lstStyle/>
          <a:p>
            <a:r>
              <a:rPr lang="en-US" dirty="0" err="1">
                <a:solidFill>
                  <a:schemeClr val="bg1"/>
                </a:solidFill>
              </a:rPr>
              <a:t>Đ</a:t>
            </a:r>
            <a:r>
              <a:rPr lang="en-US" dirty="0" err="1" smtClean="0">
                <a:solidFill>
                  <a:schemeClr val="bg1"/>
                </a:solidFill>
              </a:rPr>
              <a:t>ồng</a:t>
            </a:r>
            <a:r>
              <a:rPr lang="en-US" dirty="0" smtClean="0">
                <a:solidFill>
                  <a:schemeClr val="bg1"/>
                </a:solidFill>
              </a:rPr>
              <a:t> </a:t>
            </a:r>
            <a:r>
              <a:rPr lang="en-US" dirty="0" err="1" smtClean="0">
                <a:solidFill>
                  <a:schemeClr val="bg1"/>
                </a:solidFill>
              </a:rPr>
              <a:t>được</a:t>
            </a:r>
            <a:r>
              <a:rPr lang="en-US" dirty="0" smtClean="0">
                <a:solidFill>
                  <a:schemeClr val="bg1"/>
                </a:solidFill>
              </a:rPr>
              <a:t> </a:t>
            </a:r>
            <a:r>
              <a:rPr lang="en-US" dirty="0" err="1" smtClean="0">
                <a:solidFill>
                  <a:schemeClr val="bg1"/>
                </a:solidFill>
              </a:rPr>
              <a:t>cấu</a:t>
            </a:r>
            <a:r>
              <a:rPr lang="en-US" dirty="0" smtClean="0">
                <a:solidFill>
                  <a:schemeClr val="bg1"/>
                </a:solidFill>
              </a:rPr>
              <a:t> </a:t>
            </a:r>
            <a:r>
              <a:rPr lang="en-US" dirty="0" err="1" smtClean="0">
                <a:solidFill>
                  <a:schemeClr val="bg1"/>
                </a:solidFill>
              </a:rPr>
              <a:t>tạo</a:t>
            </a:r>
            <a:r>
              <a:rPr lang="en-US" dirty="0" smtClean="0">
                <a:solidFill>
                  <a:schemeClr val="bg1"/>
                </a:solidFill>
              </a:rPr>
              <a:t> </a:t>
            </a:r>
            <a:r>
              <a:rPr lang="en-US" dirty="0" err="1" smtClean="0">
                <a:solidFill>
                  <a:schemeClr val="bg1"/>
                </a:solidFill>
              </a:rPr>
              <a:t>từ</a:t>
            </a:r>
            <a:r>
              <a:rPr lang="en-US" dirty="0" smtClean="0">
                <a:solidFill>
                  <a:schemeClr val="bg1"/>
                </a:solidFill>
              </a:rPr>
              <a:t> </a:t>
            </a:r>
            <a:r>
              <a:rPr lang="en-US" dirty="0" err="1" smtClean="0">
                <a:solidFill>
                  <a:schemeClr val="bg1"/>
                </a:solidFill>
              </a:rPr>
              <a:t>những</a:t>
            </a:r>
            <a:r>
              <a:rPr lang="en-US" dirty="0" smtClean="0">
                <a:solidFill>
                  <a:schemeClr val="bg1"/>
                </a:solidFill>
              </a:rPr>
              <a:t> </a:t>
            </a:r>
            <a:r>
              <a:rPr lang="en-US" dirty="0" err="1" smtClean="0">
                <a:solidFill>
                  <a:schemeClr val="bg1"/>
                </a:solidFill>
              </a:rPr>
              <a:t>nguyên</a:t>
            </a:r>
            <a:r>
              <a:rPr lang="en-US" dirty="0" smtClean="0">
                <a:solidFill>
                  <a:schemeClr val="bg1"/>
                </a:solidFill>
              </a:rPr>
              <a:t> </a:t>
            </a:r>
            <a:r>
              <a:rPr lang="en-US" dirty="0" err="1" smtClean="0">
                <a:solidFill>
                  <a:schemeClr val="bg1"/>
                </a:solidFill>
              </a:rPr>
              <a:t>tử</a:t>
            </a:r>
            <a:r>
              <a:rPr lang="en-US" dirty="0" smtClean="0">
                <a:solidFill>
                  <a:schemeClr val="bg1"/>
                </a:solidFill>
              </a:rPr>
              <a:t> </a:t>
            </a:r>
            <a:r>
              <a:rPr lang="en-US" dirty="0" err="1" smtClean="0">
                <a:solidFill>
                  <a:schemeClr val="bg1"/>
                </a:solidFill>
              </a:rPr>
              <a:t>đồng</a:t>
            </a:r>
            <a:r>
              <a:rPr lang="en-US" dirty="0" smtClean="0">
                <a:solidFill>
                  <a:schemeClr val="bg1"/>
                </a:solidFill>
              </a:rPr>
              <a:t> </a:t>
            </a:r>
            <a:endParaRPr lang="en-US" dirty="0">
              <a:solidFill>
                <a:schemeClr val="bg1"/>
              </a:solidFill>
            </a:endParaRPr>
          </a:p>
        </p:txBody>
      </p:sp>
      <p:pic>
        <p:nvPicPr>
          <p:cNvPr id="4" name="Picture 4" descr="Nguyên tử đồn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50" y="2039130"/>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descr="Phân tử nướ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flipH="1">
            <a:off x="3352800" y="2039130"/>
            <a:ext cx="2930744" cy="2228070"/>
          </a:xfrm>
          <a:prstGeom prst="rect">
            <a:avLst/>
          </a:prstGeom>
        </p:spPr>
      </p:pic>
      <p:sp>
        <p:nvSpPr>
          <p:cNvPr id="7" name="Rectangle 6"/>
          <p:cNvSpPr/>
          <p:nvPr/>
        </p:nvSpPr>
        <p:spPr>
          <a:xfrm>
            <a:off x="304800" y="76200"/>
            <a:ext cx="1350050" cy="523220"/>
          </a:xfrm>
          <a:prstGeom prst="rect">
            <a:avLst/>
          </a:prstGeom>
        </p:spPr>
        <p:txBody>
          <a:bodyPr wrap="none">
            <a:spAutoFit/>
          </a:bodyPr>
          <a:lstStyle/>
          <a:p>
            <a:r>
              <a:rPr lang="en-US" sz="2800" dirty="0" err="1">
                <a:solidFill>
                  <a:schemeClr val="bg1"/>
                </a:solidFill>
              </a:rPr>
              <a:t>Thí</a:t>
            </a:r>
            <a:r>
              <a:rPr lang="en-US" sz="2800" dirty="0">
                <a:solidFill>
                  <a:schemeClr val="bg1"/>
                </a:solidFill>
              </a:rPr>
              <a:t> </a:t>
            </a:r>
            <a:r>
              <a:rPr lang="en-US" sz="2800" dirty="0" err="1" smtClean="0">
                <a:solidFill>
                  <a:schemeClr val="bg1"/>
                </a:solidFill>
              </a:rPr>
              <a:t>dụ</a:t>
            </a:r>
            <a:r>
              <a:rPr lang="en-US" sz="2800" dirty="0" smtClean="0">
                <a:solidFill>
                  <a:schemeClr val="bg1"/>
                </a:solidFill>
              </a:rPr>
              <a:t>:  </a:t>
            </a:r>
            <a:endParaRPr lang="en-US" sz="2800" dirty="0"/>
          </a:p>
        </p:txBody>
      </p:sp>
      <p:sp>
        <p:nvSpPr>
          <p:cNvPr id="8" name="TextBox 7"/>
          <p:cNvSpPr txBox="1"/>
          <p:nvPr/>
        </p:nvSpPr>
        <p:spPr>
          <a:xfrm>
            <a:off x="3424950" y="337810"/>
            <a:ext cx="3214102" cy="1569660"/>
          </a:xfrm>
          <a:prstGeom prst="rect">
            <a:avLst/>
          </a:prstGeom>
          <a:noFill/>
        </p:spPr>
        <p:txBody>
          <a:bodyPr wrap="square" rtlCol="0">
            <a:spAutoFit/>
          </a:bodyPr>
          <a:lstStyle/>
          <a:p>
            <a:r>
              <a:rPr lang="en-US" sz="2400" dirty="0" err="1" smtClean="0">
                <a:solidFill>
                  <a:schemeClr val="bg1"/>
                </a:solidFill>
              </a:rPr>
              <a:t>Nước</a:t>
            </a:r>
            <a:r>
              <a:rPr lang="en-US" sz="2400" dirty="0" smtClean="0">
                <a:solidFill>
                  <a:schemeClr val="bg1"/>
                </a:solidFill>
              </a:rPr>
              <a:t> </a:t>
            </a:r>
            <a:r>
              <a:rPr lang="en-US" sz="2400" dirty="0" err="1" smtClean="0">
                <a:solidFill>
                  <a:schemeClr val="bg1"/>
                </a:solidFill>
              </a:rPr>
              <a:t>được</a:t>
            </a:r>
            <a:r>
              <a:rPr lang="en-US" sz="2400" dirty="0" smtClean="0">
                <a:solidFill>
                  <a:schemeClr val="bg1"/>
                </a:solidFill>
              </a:rPr>
              <a:t> </a:t>
            </a:r>
            <a:r>
              <a:rPr lang="en-US" sz="2400" dirty="0" err="1" smtClean="0">
                <a:solidFill>
                  <a:schemeClr val="bg1"/>
                </a:solidFill>
              </a:rPr>
              <a:t>cấu</a:t>
            </a:r>
            <a:r>
              <a:rPr lang="en-US" sz="2400" dirty="0" smtClean="0">
                <a:solidFill>
                  <a:schemeClr val="bg1"/>
                </a:solidFill>
              </a:rPr>
              <a:t> </a:t>
            </a:r>
            <a:r>
              <a:rPr lang="en-US" sz="2400" dirty="0" err="1" smtClean="0">
                <a:solidFill>
                  <a:schemeClr val="bg1"/>
                </a:solidFill>
              </a:rPr>
              <a:t>tạo</a:t>
            </a:r>
            <a:r>
              <a:rPr lang="en-US" sz="2400" dirty="0" smtClean="0">
                <a:solidFill>
                  <a:schemeClr val="bg1"/>
                </a:solidFill>
              </a:rPr>
              <a:t> </a:t>
            </a:r>
            <a:r>
              <a:rPr lang="en-US" sz="2400" dirty="0" err="1" smtClean="0">
                <a:solidFill>
                  <a:schemeClr val="bg1"/>
                </a:solidFill>
              </a:rPr>
              <a:t>từ</a:t>
            </a:r>
            <a:r>
              <a:rPr lang="en-US" sz="2400" dirty="0" smtClean="0">
                <a:solidFill>
                  <a:schemeClr val="bg1"/>
                </a:solidFill>
              </a:rPr>
              <a:t> </a:t>
            </a:r>
            <a:r>
              <a:rPr lang="en-US" sz="2400" dirty="0" err="1" smtClean="0">
                <a:solidFill>
                  <a:schemeClr val="bg1"/>
                </a:solidFill>
              </a:rPr>
              <a:t>các</a:t>
            </a:r>
            <a:r>
              <a:rPr lang="en-US" sz="2400" dirty="0" smtClean="0">
                <a:solidFill>
                  <a:schemeClr val="bg1"/>
                </a:solidFill>
              </a:rPr>
              <a:t> </a:t>
            </a:r>
            <a:r>
              <a:rPr lang="en-US" sz="2400" dirty="0" err="1" smtClean="0">
                <a:solidFill>
                  <a:schemeClr val="bg1"/>
                </a:solidFill>
              </a:rPr>
              <a:t>phân</a:t>
            </a:r>
            <a:r>
              <a:rPr lang="en-US" sz="2400" dirty="0" smtClean="0">
                <a:solidFill>
                  <a:schemeClr val="bg1"/>
                </a:solidFill>
              </a:rPr>
              <a:t> </a:t>
            </a:r>
            <a:r>
              <a:rPr lang="en-US" sz="2400" dirty="0" err="1" smtClean="0">
                <a:solidFill>
                  <a:schemeClr val="bg1"/>
                </a:solidFill>
              </a:rPr>
              <a:t>tử</a:t>
            </a:r>
            <a:r>
              <a:rPr lang="en-US" sz="2400" dirty="0" smtClean="0">
                <a:solidFill>
                  <a:schemeClr val="bg1"/>
                </a:solidFill>
              </a:rPr>
              <a:t> </a:t>
            </a:r>
            <a:r>
              <a:rPr lang="en-US" sz="2400" dirty="0" err="1" smtClean="0">
                <a:solidFill>
                  <a:schemeClr val="bg1"/>
                </a:solidFill>
              </a:rPr>
              <a:t>nước</a:t>
            </a:r>
            <a:r>
              <a:rPr lang="en-US" sz="2400" dirty="0" smtClean="0">
                <a:solidFill>
                  <a:schemeClr val="bg1"/>
                </a:solidFill>
              </a:rPr>
              <a:t> , </a:t>
            </a:r>
            <a:r>
              <a:rPr lang="en-US" sz="2400" dirty="0" err="1" smtClean="0">
                <a:solidFill>
                  <a:schemeClr val="bg1"/>
                </a:solidFill>
              </a:rPr>
              <a:t>gồm</a:t>
            </a:r>
            <a:r>
              <a:rPr lang="en-US" sz="2400" dirty="0" smtClean="0">
                <a:solidFill>
                  <a:schemeClr val="bg1"/>
                </a:solidFill>
              </a:rPr>
              <a:t> 1 </a:t>
            </a:r>
            <a:r>
              <a:rPr lang="en-US" sz="2400" dirty="0" err="1" smtClean="0">
                <a:solidFill>
                  <a:schemeClr val="bg1"/>
                </a:solidFill>
              </a:rPr>
              <a:t>nguyên</a:t>
            </a:r>
            <a:r>
              <a:rPr lang="en-US" sz="2400" dirty="0" smtClean="0">
                <a:solidFill>
                  <a:schemeClr val="bg1"/>
                </a:solidFill>
              </a:rPr>
              <a:t> </a:t>
            </a:r>
            <a:r>
              <a:rPr lang="en-US" sz="2400" dirty="0" err="1" smtClean="0">
                <a:solidFill>
                  <a:schemeClr val="bg1"/>
                </a:solidFill>
              </a:rPr>
              <a:t>tử</a:t>
            </a:r>
            <a:r>
              <a:rPr lang="en-US" sz="2400" dirty="0" smtClean="0">
                <a:solidFill>
                  <a:schemeClr val="bg1"/>
                </a:solidFill>
              </a:rPr>
              <a:t> oxy </a:t>
            </a:r>
            <a:r>
              <a:rPr lang="en-US" sz="2400" dirty="0" err="1" smtClean="0">
                <a:solidFill>
                  <a:schemeClr val="bg1"/>
                </a:solidFill>
              </a:rPr>
              <a:t>và</a:t>
            </a:r>
            <a:r>
              <a:rPr lang="en-US" sz="2400" dirty="0" smtClean="0">
                <a:solidFill>
                  <a:schemeClr val="bg1"/>
                </a:solidFill>
              </a:rPr>
              <a:t> 2 </a:t>
            </a:r>
            <a:r>
              <a:rPr lang="en-US" sz="2400" dirty="0" err="1" smtClean="0">
                <a:solidFill>
                  <a:schemeClr val="bg1"/>
                </a:solidFill>
              </a:rPr>
              <a:t>nguyên</a:t>
            </a:r>
            <a:r>
              <a:rPr lang="en-US" sz="2400" dirty="0" smtClean="0">
                <a:solidFill>
                  <a:schemeClr val="bg1"/>
                </a:solidFill>
              </a:rPr>
              <a:t> </a:t>
            </a:r>
            <a:r>
              <a:rPr lang="en-US" sz="2400" dirty="0" err="1" smtClean="0">
                <a:solidFill>
                  <a:schemeClr val="bg1"/>
                </a:solidFill>
              </a:rPr>
              <a:t>tử</a:t>
            </a:r>
            <a:r>
              <a:rPr lang="en-US" sz="2400" dirty="0" smtClean="0">
                <a:solidFill>
                  <a:schemeClr val="bg1"/>
                </a:solidFill>
              </a:rPr>
              <a:t> </a:t>
            </a:r>
            <a:r>
              <a:rPr lang="en-US" sz="2400" dirty="0" err="1" smtClean="0">
                <a:solidFill>
                  <a:schemeClr val="bg1"/>
                </a:solidFill>
              </a:rPr>
              <a:t>hidro</a:t>
            </a:r>
            <a:endParaRPr lang="en-US" sz="2400" dirty="0">
              <a:solidFill>
                <a:schemeClr val="bg1"/>
              </a:solidFill>
            </a:endParaRPr>
          </a:p>
        </p:txBody>
      </p:sp>
      <p:pic>
        <p:nvPicPr>
          <p:cNvPr id="17" name="Picture 18" descr="kinh hien vi"/>
          <p:cNvPicPr>
            <a:picLocks noChangeAspect="1" noChangeArrowheads="1"/>
          </p:cNvPicPr>
          <p:nvPr/>
        </p:nvPicPr>
        <p:blipFill>
          <a:blip r:embed="rId4">
            <a:extLst>
              <a:ext uri="{28A0092B-C50C-407E-A947-70E740481C1C}">
                <a14:useLocalDpi xmlns:a14="http://schemas.microsoft.com/office/drawing/2010/main" val="0"/>
              </a:ext>
            </a:extLst>
          </a:blip>
          <a:srcRect l="3221" r="4742" b="13437"/>
          <a:stretch>
            <a:fillRect/>
          </a:stretch>
        </p:blipFill>
        <p:spPr bwMode="auto">
          <a:xfrm>
            <a:off x="6705600" y="1534223"/>
            <a:ext cx="2289674" cy="341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3"/>
          <p:cNvSpPr txBox="1">
            <a:spLocks noChangeArrowheads="1"/>
          </p:cNvSpPr>
          <p:nvPr/>
        </p:nvSpPr>
        <p:spPr bwMode="auto">
          <a:xfrm>
            <a:off x="6639052" y="5151264"/>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b="1" dirty="0" err="1">
                <a:solidFill>
                  <a:srgbClr val="0000FF"/>
                </a:solidFill>
                <a:latin typeface="Times New Roman" pitchFamily="18" charset="0"/>
              </a:rPr>
              <a:t>Kính</a:t>
            </a:r>
            <a:r>
              <a:rPr lang="en-US" altLang="vi-VN" b="1" dirty="0">
                <a:solidFill>
                  <a:srgbClr val="0000FF"/>
                </a:solidFill>
                <a:latin typeface="Times New Roman" pitchFamily="18" charset="0"/>
              </a:rPr>
              <a:t> </a:t>
            </a:r>
            <a:r>
              <a:rPr lang="en-US" altLang="vi-VN" b="1" dirty="0" err="1">
                <a:solidFill>
                  <a:srgbClr val="0000FF"/>
                </a:solidFill>
                <a:latin typeface="Times New Roman" pitchFamily="18" charset="0"/>
              </a:rPr>
              <a:t>hiển</a:t>
            </a:r>
            <a:r>
              <a:rPr lang="en-US" altLang="vi-VN" b="1" dirty="0">
                <a:solidFill>
                  <a:srgbClr val="0000FF"/>
                </a:solidFill>
                <a:latin typeface="Times New Roman" pitchFamily="18" charset="0"/>
              </a:rPr>
              <a:t> vi </a:t>
            </a:r>
            <a:r>
              <a:rPr lang="en-US" altLang="vi-VN" b="1" dirty="0" err="1">
                <a:solidFill>
                  <a:srgbClr val="0000FF"/>
                </a:solidFill>
                <a:latin typeface="Times New Roman" pitchFamily="18" charset="0"/>
              </a:rPr>
              <a:t>hiện</a:t>
            </a:r>
            <a:r>
              <a:rPr lang="en-US" altLang="vi-VN" b="1" dirty="0">
                <a:solidFill>
                  <a:srgbClr val="0000FF"/>
                </a:solidFill>
                <a:latin typeface="Times New Roman" pitchFamily="18" charset="0"/>
              </a:rPr>
              <a:t> </a:t>
            </a:r>
            <a:r>
              <a:rPr lang="en-US" altLang="vi-VN" b="1" dirty="0" err="1">
                <a:solidFill>
                  <a:srgbClr val="0000FF"/>
                </a:solidFill>
                <a:latin typeface="Times New Roman" pitchFamily="18" charset="0"/>
              </a:rPr>
              <a:t>đại</a:t>
            </a:r>
            <a:endParaRPr lang="vi-VN" altLang="vi-VN" b="1" dirty="0">
              <a:solidFill>
                <a:srgbClr val="0000FF"/>
              </a:solidFill>
              <a:latin typeface="Times New Roman" pitchFamily="18" charset="0"/>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650" y="4297995"/>
            <a:ext cx="3149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flipH="1">
            <a:off x="1071077" y="4950984"/>
            <a:ext cx="1229974" cy="283496"/>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1" name="Line 37"/>
          <p:cNvSpPr>
            <a:spLocks noChangeShapeType="1"/>
          </p:cNvSpPr>
          <p:nvPr/>
        </p:nvSpPr>
        <p:spPr bwMode="auto">
          <a:xfrm flipH="1">
            <a:off x="2743198" y="4950984"/>
            <a:ext cx="0" cy="91641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4" name="Content Placeholder 3" descr="Phân tử muối ă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3464144" y="4379836"/>
            <a:ext cx="2819400" cy="2249564"/>
          </a:xfrm>
          <a:prstGeom prst="rect">
            <a:avLst/>
          </a:prstGeom>
        </p:spPr>
      </p:pic>
      <p:sp>
        <p:nvSpPr>
          <p:cNvPr id="9" name="Text Box 3"/>
          <p:cNvSpPr txBox="1">
            <a:spLocks noChangeArrowheads="1"/>
          </p:cNvSpPr>
          <p:nvPr/>
        </p:nvSpPr>
        <p:spPr bwMode="auto">
          <a:xfrm>
            <a:off x="1686064" y="4407179"/>
            <a:ext cx="15826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algn="ctr" eaLnBrk="1" hangingPunct="1">
              <a:spcBef>
                <a:spcPct val="50000"/>
              </a:spcBef>
            </a:pPr>
            <a:r>
              <a:rPr lang="en-US" altLang="vi-VN" b="1" dirty="0">
                <a:solidFill>
                  <a:schemeClr val="bg1"/>
                </a:solidFill>
                <a:latin typeface="Arial" charset="0"/>
              </a:rPr>
              <a:t>NGUYÊN TỬ SILIC</a:t>
            </a:r>
          </a:p>
        </p:txBody>
      </p:sp>
      <p:sp>
        <p:nvSpPr>
          <p:cNvPr id="15" name="TextBox 14"/>
          <p:cNvSpPr txBox="1"/>
          <p:nvPr/>
        </p:nvSpPr>
        <p:spPr>
          <a:xfrm>
            <a:off x="3810000" y="4495800"/>
            <a:ext cx="2209800" cy="369332"/>
          </a:xfrm>
          <a:prstGeom prst="rect">
            <a:avLst/>
          </a:prstGeom>
          <a:noFill/>
        </p:spPr>
        <p:txBody>
          <a:bodyPr wrap="square" rtlCol="0">
            <a:spAutoFit/>
          </a:bodyPr>
          <a:lstStyle/>
          <a:p>
            <a:r>
              <a:rPr lang="en-US" b="1" dirty="0" smtClean="0">
                <a:solidFill>
                  <a:schemeClr val="bg1"/>
                </a:solidFill>
              </a:rPr>
              <a:t>PHÂN TỬ MUỐI ĂN </a:t>
            </a:r>
            <a:endParaRPr lang="en-US" b="1" dirty="0">
              <a:solidFill>
                <a:schemeClr val="bg1"/>
              </a:solidFill>
            </a:endParaRPr>
          </a:p>
        </p:txBody>
      </p:sp>
    </p:spTree>
    <p:extLst>
      <p:ext uri="{BB962C8B-B14F-4D97-AF65-F5344CB8AC3E}">
        <p14:creationId xmlns:p14="http://schemas.microsoft.com/office/powerpoint/2010/main" val="101237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circle(in)">
                                      <p:cBhvr>
                                        <p:cTn id="31" dur="2000"/>
                                        <p:tgtEl>
                                          <p:spTgt spid="205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strips(down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xit" presetSubtype="0" fill="hold" grpId="1" nodeType="clickEffect">
                                  <p:stCondLst>
                                    <p:cond delay="0"/>
                                  </p:stCondLst>
                                  <p:childTnLst>
                                    <p:anim calcmode="lin" valueType="num">
                                      <p:cBhvr>
                                        <p:cTn id="47" dur="1000"/>
                                        <p:tgtEl>
                                          <p:spTgt spid="11"/>
                                        </p:tgtEl>
                                        <p:attrNameLst>
                                          <p:attrName>ppt_w</p:attrName>
                                        </p:attrNameLst>
                                      </p:cBhvr>
                                      <p:tavLst>
                                        <p:tav tm="0">
                                          <p:val>
                                            <p:strVal val="ppt_w"/>
                                          </p:val>
                                        </p:tav>
                                        <p:tav tm="100000">
                                          <p:val>
                                            <p:strVal val="ppt_w*0.70"/>
                                          </p:val>
                                        </p:tav>
                                      </p:tavLst>
                                    </p:anim>
                                    <p:anim calcmode="lin" valueType="num">
                                      <p:cBhvr>
                                        <p:cTn id="48" dur="1000"/>
                                        <p:tgtEl>
                                          <p:spTgt spid="11"/>
                                        </p:tgtEl>
                                        <p:attrNameLst>
                                          <p:attrName>ppt_h</p:attrName>
                                        </p:attrNameLst>
                                      </p:cBhvr>
                                      <p:tavLst>
                                        <p:tav tm="0">
                                          <p:val>
                                            <p:strVal val="ppt_h"/>
                                          </p:val>
                                        </p:tav>
                                        <p:tav tm="100000">
                                          <p:val>
                                            <p:strVal val="ppt_h"/>
                                          </p:val>
                                        </p:tav>
                                      </p:tavLst>
                                    </p:anim>
                                    <p:animEffect transition="out" filter="fade">
                                      <p:cBhvr>
                                        <p:cTn id="49" dur="1000"/>
                                        <p:tgtEl>
                                          <p:spTgt spid="11"/>
                                        </p:tgtEl>
                                      </p:cBhvr>
                                    </p:animEffect>
                                    <p:set>
                                      <p:cBhvr>
                                        <p:cTn id="50" dur="1" fill="hold">
                                          <p:stCondLst>
                                            <p:cond delay="999"/>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circle(in)">
                                      <p:cBhvr>
                                        <p:cTn id="75" dur="20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down)">
                                      <p:cBhvr>
                                        <p:cTn id="8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1" grpId="0"/>
      <p:bldP spid="11" grpId="0" animBg="1"/>
      <p:bldP spid="11" grpId="1" animBg="1"/>
      <p:bldP spid="9"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28600"/>
            <a:ext cx="3048000" cy="1143000"/>
          </a:xfrm>
        </p:spPr>
        <p:txBody>
          <a:bodyPr>
            <a:normAutofit fontScale="90000"/>
          </a:bodyPr>
          <a:lstStyle/>
          <a:p>
            <a:pPr algn="l"/>
            <a:r>
              <a:rPr lang="en-US" sz="2400" dirty="0" err="1" smtClean="0">
                <a:solidFill>
                  <a:schemeClr val="bg1"/>
                </a:solidFill>
              </a:rPr>
              <a:t>Các</a:t>
            </a:r>
            <a:r>
              <a:rPr lang="en-US" sz="2400" dirty="0" smtClean="0">
                <a:solidFill>
                  <a:schemeClr val="bg1"/>
                </a:solidFill>
              </a:rPr>
              <a:t> </a:t>
            </a:r>
            <a:r>
              <a:rPr lang="en-US" sz="2400" dirty="0" err="1" smtClean="0">
                <a:solidFill>
                  <a:schemeClr val="bg1"/>
                </a:solidFill>
              </a:rPr>
              <a:t>hạt</a:t>
            </a:r>
            <a:r>
              <a:rPr lang="en-US" sz="2400" dirty="0" smtClean="0">
                <a:solidFill>
                  <a:schemeClr val="bg1"/>
                </a:solidFill>
              </a:rPr>
              <a:t> </a:t>
            </a:r>
            <a:r>
              <a:rPr lang="en-US" sz="2400" dirty="0" err="1" smtClean="0">
                <a:solidFill>
                  <a:schemeClr val="bg1"/>
                </a:solidFill>
              </a:rPr>
              <a:t>cát</a:t>
            </a:r>
            <a:r>
              <a:rPr lang="en-US" sz="2400" dirty="0" smtClean="0">
                <a:solidFill>
                  <a:schemeClr val="bg1"/>
                </a:solidFill>
              </a:rPr>
              <a:t> </a:t>
            </a:r>
            <a:r>
              <a:rPr lang="en-US" sz="2400" dirty="0" err="1" smtClean="0">
                <a:solidFill>
                  <a:schemeClr val="bg1"/>
                </a:solidFill>
              </a:rPr>
              <a:t>rất</a:t>
            </a:r>
            <a:r>
              <a:rPr lang="en-US" sz="2400" dirty="0" smtClean="0">
                <a:solidFill>
                  <a:schemeClr val="bg1"/>
                </a:solidFill>
              </a:rPr>
              <a:t> </a:t>
            </a:r>
            <a:r>
              <a:rPr lang="en-US" sz="2400" dirty="0" err="1" smtClean="0">
                <a:solidFill>
                  <a:schemeClr val="bg1"/>
                </a:solidFill>
              </a:rPr>
              <a:t>nhỏ</a:t>
            </a:r>
            <a:r>
              <a:rPr lang="en-US" sz="2400" dirty="0" smtClean="0">
                <a:solidFill>
                  <a:schemeClr val="bg1"/>
                </a:solidFill>
              </a:rPr>
              <a:t>, </a:t>
            </a:r>
            <a:r>
              <a:rPr lang="en-US" sz="2400" dirty="0" err="1" smtClean="0">
                <a:solidFill>
                  <a:schemeClr val="bg1"/>
                </a:solidFill>
              </a:rPr>
              <a:t>đủ</a:t>
            </a:r>
            <a:r>
              <a:rPr lang="en-US" sz="2400" dirty="0" smtClean="0">
                <a:solidFill>
                  <a:schemeClr val="bg1"/>
                </a:solidFill>
              </a:rPr>
              <a:t> </a:t>
            </a:r>
            <a:r>
              <a:rPr lang="en-US" sz="2400" dirty="0" err="1" smtClean="0">
                <a:solidFill>
                  <a:schemeClr val="bg1"/>
                </a:solidFill>
              </a:rPr>
              <a:t>màu</a:t>
            </a:r>
            <a:r>
              <a:rPr lang="en-US" sz="2400" dirty="0" smtClean="0">
                <a:solidFill>
                  <a:schemeClr val="bg1"/>
                </a:solidFill>
              </a:rPr>
              <a:t>, </a:t>
            </a:r>
            <a:r>
              <a:rPr lang="en-US" sz="2400" dirty="0" err="1" smtClean="0">
                <a:solidFill>
                  <a:schemeClr val="bg1"/>
                </a:solidFill>
              </a:rPr>
              <a:t>sắp</a:t>
            </a:r>
            <a:r>
              <a:rPr lang="en-US" sz="2400" dirty="0" smtClean="0">
                <a:solidFill>
                  <a:schemeClr val="bg1"/>
                </a:solidFill>
              </a:rPr>
              <a:t> </a:t>
            </a:r>
            <a:r>
              <a:rPr lang="en-US" sz="2400" dirty="0" err="1" smtClean="0">
                <a:solidFill>
                  <a:schemeClr val="bg1"/>
                </a:solidFill>
              </a:rPr>
              <a:t>xếp</a:t>
            </a:r>
            <a:r>
              <a:rPr lang="en-US" sz="2400" dirty="0" smtClean="0">
                <a:solidFill>
                  <a:schemeClr val="bg1"/>
                </a:solidFill>
              </a:rPr>
              <a:t> </a:t>
            </a:r>
            <a:r>
              <a:rPr lang="en-US" sz="2400" dirty="0" err="1" smtClean="0">
                <a:solidFill>
                  <a:schemeClr val="bg1"/>
                </a:solidFill>
              </a:rPr>
              <a:t>cạnh</a:t>
            </a:r>
            <a:r>
              <a:rPr lang="en-US" sz="2400" dirty="0" smtClean="0">
                <a:solidFill>
                  <a:schemeClr val="bg1"/>
                </a:solidFill>
              </a:rPr>
              <a:t> </a:t>
            </a:r>
            <a:r>
              <a:rPr lang="en-US" sz="2400" dirty="0" err="1" smtClean="0">
                <a:solidFill>
                  <a:schemeClr val="bg1"/>
                </a:solidFill>
              </a:rPr>
              <a:t>nhau</a:t>
            </a:r>
            <a:r>
              <a:rPr lang="en-US" sz="2400" dirty="0" smtClean="0">
                <a:solidFill>
                  <a:schemeClr val="bg1"/>
                </a:solidFill>
              </a:rPr>
              <a:t> , </a:t>
            </a:r>
            <a:r>
              <a:rPr lang="en-US" sz="2400" dirty="0" err="1" smtClean="0">
                <a:solidFill>
                  <a:schemeClr val="bg1"/>
                </a:solidFill>
              </a:rPr>
              <a:t>tạo</a:t>
            </a:r>
            <a:r>
              <a:rPr lang="en-US" sz="2400" dirty="0" smtClean="0">
                <a:solidFill>
                  <a:schemeClr val="bg1"/>
                </a:solidFill>
              </a:rPr>
              <a:t> </a:t>
            </a:r>
            <a:r>
              <a:rPr lang="en-US" sz="2400" dirty="0" err="1" smtClean="0">
                <a:solidFill>
                  <a:schemeClr val="bg1"/>
                </a:solidFill>
              </a:rPr>
              <a:t>thành</a:t>
            </a:r>
            <a:r>
              <a:rPr lang="en-US" sz="2400" dirty="0" smtClean="0">
                <a:solidFill>
                  <a:schemeClr val="bg1"/>
                </a:solidFill>
              </a:rPr>
              <a:t> </a:t>
            </a:r>
            <a:r>
              <a:rPr lang="en-US" sz="2400" dirty="0" err="1" smtClean="0">
                <a:solidFill>
                  <a:schemeClr val="bg1"/>
                </a:solidFill>
              </a:rPr>
              <a:t>một</a:t>
            </a:r>
            <a:r>
              <a:rPr lang="en-US" sz="2400" dirty="0" smtClean="0">
                <a:solidFill>
                  <a:schemeClr val="bg1"/>
                </a:solidFill>
              </a:rPr>
              <a:t> </a:t>
            </a:r>
            <a:r>
              <a:rPr lang="en-US" sz="2400" dirty="0" err="1" smtClean="0">
                <a:solidFill>
                  <a:schemeClr val="bg1"/>
                </a:solidFill>
              </a:rPr>
              <a:t>bức</a:t>
            </a:r>
            <a:r>
              <a:rPr lang="en-US" sz="2400" dirty="0" smtClean="0">
                <a:solidFill>
                  <a:schemeClr val="bg1"/>
                </a:solidFill>
              </a:rPr>
              <a:t> </a:t>
            </a:r>
            <a:r>
              <a:rPr lang="en-US" sz="2400" dirty="0" err="1" smtClean="0">
                <a:solidFill>
                  <a:schemeClr val="bg1"/>
                </a:solidFill>
              </a:rPr>
              <a:t>tranh</a:t>
            </a:r>
            <a:r>
              <a:rPr lang="en-US" sz="2400" dirty="0" smtClean="0">
                <a:solidFill>
                  <a:schemeClr val="bg1"/>
                </a:solidFill>
              </a:rPr>
              <a:t> </a:t>
            </a:r>
            <a:r>
              <a:rPr lang="en-US" sz="2400" dirty="0" err="1" smtClean="0">
                <a:solidFill>
                  <a:schemeClr val="bg1"/>
                </a:solidFill>
              </a:rPr>
              <a:t>cát</a:t>
            </a:r>
            <a:r>
              <a:rPr lang="en-US" sz="2400" dirty="0" smtClean="0">
                <a:solidFill>
                  <a:schemeClr val="bg1"/>
                </a:solidFill>
              </a:rPr>
              <a:t> </a:t>
            </a:r>
            <a:r>
              <a:rPr lang="en-US" sz="2400" dirty="0" err="1" smtClean="0">
                <a:solidFill>
                  <a:schemeClr val="bg1"/>
                </a:solidFill>
              </a:rPr>
              <a:t>liền</a:t>
            </a:r>
            <a:r>
              <a:rPr lang="en-US" sz="2400" dirty="0" smtClean="0">
                <a:solidFill>
                  <a:schemeClr val="bg1"/>
                </a:solidFill>
              </a:rPr>
              <a:t> </a:t>
            </a:r>
            <a:r>
              <a:rPr lang="en-US" sz="2400" dirty="0" err="1" smtClean="0">
                <a:solidFill>
                  <a:schemeClr val="bg1"/>
                </a:solidFill>
              </a:rPr>
              <a:t>lạc</a:t>
            </a:r>
            <a:r>
              <a:rPr lang="en-US" sz="2400" dirty="0" smtClean="0">
                <a:solidFill>
                  <a:schemeClr val="bg1"/>
                </a:solidFill>
              </a:rPr>
              <a:t> </a:t>
            </a:r>
            <a:r>
              <a:rPr lang="en-US" sz="2400" dirty="0" err="1" smtClean="0">
                <a:solidFill>
                  <a:schemeClr val="bg1"/>
                </a:solidFill>
              </a:rPr>
              <a:t>với</a:t>
            </a:r>
            <a:r>
              <a:rPr lang="en-US" sz="2400" dirty="0" smtClean="0">
                <a:solidFill>
                  <a:schemeClr val="bg1"/>
                </a:solidFill>
              </a:rPr>
              <a:t> </a:t>
            </a:r>
            <a:r>
              <a:rPr lang="en-US" sz="2400" dirty="0" err="1" smtClean="0">
                <a:solidFill>
                  <a:schemeClr val="bg1"/>
                </a:solidFill>
              </a:rPr>
              <a:t>nhau</a:t>
            </a:r>
            <a:r>
              <a:rPr lang="en-US" sz="2400" dirty="0" smtClean="0">
                <a:solidFill>
                  <a:schemeClr val="bg1"/>
                </a:solidFill>
              </a:rPr>
              <a:t> </a:t>
            </a:r>
            <a:endParaRPr lang="en-US" sz="2400" dirty="0">
              <a:solidFill>
                <a:schemeClr val="bg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650" y="1502509"/>
            <a:ext cx="2838450" cy="21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498436" y="4118830"/>
            <a:ext cx="5176907" cy="526474"/>
            <a:chOff x="152400" y="4126191"/>
            <a:chExt cx="5176907" cy="526474"/>
          </a:xfrm>
        </p:grpSpPr>
        <p:grpSp>
          <p:nvGrpSpPr>
            <p:cNvPr id="9" name="Group 6"/>
            <p:cNvGrpSpPr>
              <a:grpSpLocks/>
            </p:cNvGrpSpPr>
            <p:nvPr/>
          </p:nvGrpSpPr>
          <p:grpSpPr bwMode="auto">
            <a:xfrm>
              <a:off x="152400" y="4291013"/>
              <a:ext cx="457200" cy="304800"/>
              <a:chOff x="4320" y="2640"/>
              <a:chExt cx="384" cy="240"/>
            </a:xfrm>
          </p:grpSpPr>
          <p:sp>
            <p:nvSpPr>
              <p:cNvPr id="13" name="Oval 7"/>
              <p:cNvSpPr>
                <a:spLocks noChangeArrowheads="1"/>
              </p:cNvSpPr>
              <p:nvPr/>
            </p:nvSpPr>
            <p:spPr bwMode="auto">
              <a:xfrm>
                <a:off x="4464" y="2640"/>
                <a:ext cx="240" cy="240"/>
              </a:xfrm>
              <a:prstGeom prst="ellipse">
                <a:avLst/>
              </a:prstGeom>
              <a:gradFill rotWithShape="1">
                <a:gsLst>
                  <a:gs pos="0">
                    <a:schemeClr val="bg1"/>
                  </a:gs>
                  <a:gs pos="100000">
                    <a:srgbClr val="00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1200" b="1" dirty="0"/>
                  <a:t>H</a:t>
                </a:r>
              </a:p>
            </p:txBody>
          </p:sp>
          <p:sp>
            <p:nvSpPr>
              <p:cNvPr id="14" name="Oval 8"/>
              <p:cNvSpPr>
                <a:spLocks noChangeArrowheads="1"/>
              </p:cNvSpPr>
              <p:nvPr/>
            </p:nvSpPr>
            <p:spPr bwMode="auto">
              <a:xfrm>
                <a:off x="4320" y="2640"/>
                <a:ext cx="240" cy="240"/>
              </a:xfrm>
              <a:prstGeom prst="ellipse">
                <a:avLst/>
              </a:prstGeom>
              <a:gradFill rotWithShape="1">
                <a:gsLst>
                  <a:gs pos="0">
                    <a:schemeClr val="bg1"/>
                  </a:gs>
                  <a:gs pos="100000">
                    <a:srgbClr val="00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1200" b="1"/>
                  <a:t>H</a:t>
                </a:r>
              </a:p>
            </p:txBody>
          </p:sp>
        </p:grpSp>
        <p:sp>
          <p:nvSpPr>
            <p:cNvPr id="10" name="AutoShape 15"/>
            <p:cNvSpPr>
              <a:spLocks noChangeArrowheads="1"/>
            </p:cNvSpPr>
            <p:nvPr/>
          </p:nvSpPr>
          <p:spPr bwMode="auto">
            <a:xfrm rot="18902688">
              <a:off x="740529" y="4235961"/>
              <a:ext cx="297950" cy="298178"/>
            </a:xfrm>
            <a:prstGeom prst="plus">
              <a:avLst>
                <a:gd name="adj" fmla="val 36981"/>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11" name="Text Box 16"/>
            <p:cNvSpPr txBox="1">
              <a:spLocks noChangeArrowheads="1"/>
            </p:cNvSpPr>
            <p:nvPr/>
          </p:nvSpPr>
          <p:spPr bwMode="auto">
            <a:xfrm>
              <a:off x="1100267" y="4126191"/>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800" b="1" dirty="0"/>
                <a:t>1000.000</a:t>
              </a:r>
            </a:p>
          </p:txBody>
        </p:sp>
        <p:sp>
          <p:nvSpPr>
            <p:cNvPr id="12" name="Freeform 17"/>
            <p:cNvSpPr>
              <a:spLocks/>
            </p:cNvSpPr>
            <p:nvPr/>
          </p:nvSpPr>
          <p:spPr bwMode="auto">
            <a:xfrm>
              <a:off x="2927113" y="4173955"/>
              <a:ext cx="237332" cy="321846"/>
            </a:xfrm>
            <a:custGeom>
              <a:avLst/>
              <a:gdLst>
                <a:gd name="T0" fmla="*/ 460375 w 299"/>
                <a:gd name="T1" fmla="*/ 0 h 403"/>
                <a:gd name="T2" fmla="*/ 0 w 299"/>
                <a:gd name="T3" fmla="*/ 363538 h 403"/>
                <a:gd name="T4" fmla="*/ 474663 w 299"/>
                <a:gd name="T5" fmla="*/ 639763 h 403"/>
                <a:gd name="T6" fmla="*/ 0 60000 65536"/>
                <a:gd name="T7" fmla="*/ 0 60000 65536"/>
                <a:gd name="T8" fmla="*/ 0 60000 65536"/>
              </a:gdLst>
              <a:ahLst/>
              <a:cxnLst>
                <a:cxn ang="T6">
                  <a:pos x="T0" y="T1"/>
                </a:cxn>
                <a:cxn ang="T7">
                  <a:pos x="T2" y="T3"/>
                </a:cxn>
                <a:cxn ang="T8">
                  <a:pos x="T4" y="T5"/>
                </a:cxn>
              </a:cxnLst>
              <a:rect l="0" t="0" r="r" b="b"/>
              <a:pathLst>
                <a:path w="299" h="403">
                  <a:moveTo>
                    <a:pt x="290" y="0"/>
                  </a:moveTo>
                  <a:lnTo>
                    <a:pt x="0" y="229"/>
                  </a:lnTo>
                  <a:lnTo>
                    <a:pt x="299" y="403"/>
                  </a:lnTo>
                </a:path>
              </a:pathLst>
            </a:custGeom>
            <a:noFill/>
            <a:ln w="762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18"/>
            <p:cNvSpPr txBox="1">
              <a:spLocks noChangeArrowheads="1"/>
            </p:cNvSpPr>
            <p:nvPr/>
          </p:nvSpPr>
          <p:spPr bwMode="auto">
            <a:xfrm>
              <a:off x="3195707" y="4191000"/>
              <a:ext cx="2133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b="1" dirty="0" err="1"/>
                <a:t>Dấu</a:t>
              </a:r>
              <a:r>
                <a:rPr lang="en-US" altLang="vi-VN" sz="2400" b="1" dirty="0"/>
                <a:t> </a:t>
              </a:r>
              <a:r>
                <a:rPr lang="en-US" altLang="vi-VN" sz="2400" b="1" dirty="0" err="1"/>
                <a:t>chấm</a:t>
              </a:r>
              <a:r>
                <a:rPr lang="en-US" altLang="vi-VN" sz="2400" b="1" dirty="0"/>
                <a:t>(</a:t>
              </a:r>
              <a:r>
                <a:rPr lang="en-US" altLang="vi-VN" sz="1600" b="1" dirty="0"/>
                <a:t>.</a:t>
              </a:r>
              <a:r>
                <a:rPr lang="en-US" altLang="vi-VN" sz="2400" b="1" dirty="0"/>
                <a:t>)</a:t>
              </a:r>
            </a:p>
          </p:txBody>
        </p:sp>
      </p:grpSp>
      <p:grpSp>
        <p:nvGrpSpPr>
          <p:cNvPr id="16" name="Group 15"/>
          <p:cNvGrpSpPr/>
          <p:nvPr/>
        </p:nvGrpSpPr>
        <p:grpSpPr>
          <a:xfrm>
            <a:off x="2911931" y="4469782"/>
            <a:ext cx="5702405" cy="2234832"/>
            <a:chOff x="533400" y="2346494"/>
            <a:chExt cx="6596185" cy="2507633"/>
          </a:xfrm>
        </p:grpSpPr>
        <p:grpSp>
          <p:nvGrpSpPr>
            <p:cNvPr id="17" name="Group 3"/>
            <p:cNvGrpSpPr>
              <a:grpSpLocks/>
            </p:cNvGrpSpPr>
            <p:nvPr/>
          </p:nvGrpSpPr>
          <p:grpSpPr bwMode="auto">
            <a:xfrm>
              <a:off x="2971800" y="3842300"/>
              <a:ext cx="381000" cy="204787"/>
              <a:chOff x="3408" y="2343"/>
              <a:chExt cx="384" cy="153"/>
            </a:xfrm>
          </p:grpSpPr>
          <p:sp>
            <p:nvSpPr>
              <p:cNvPr id="26" name="Rectangle 4"/>
              <p:cNvSpPr>
                <a:spLocks noChangeArrowheads="1"/>
              </p:cNvSpPr>
              <p:nvPr/>
            </p:nvSpPr>
            <p:spPr bwMode="auto">
              <a:xfrm>
                <a:off x="3408" y="2343"/>
                <a:ext cx="384" cy="4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7" name="Rectangle 5"/>
              <p:cNvSpPr>
                <a:spLocks noChangeArrowheads="1"/>
              </p:cNvSpPr>
              <p:nvPr/>
            </p:nvSpPr>
            <p:spPr bwMode="auto">
              <a:xfrm>
                <a:off x="3408" y="2448"/>
                <a:ext cx="384" cy="4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grpSp>
        <p:pic>
          <p:nvPicPr>
            <p:cNvPr id="18" name="Picture 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3733800"/>
              <a:ext cx="457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10"/>
            <p:cNvSpPr>
              <a:spLocks noChangeArrowheads="1"/>
            </p:cNvSpPr>
            <p:nvPr/>
          </p:nvSpPr>
          <p:spPr bwMode="auto">
            <a:xfrm rot="-2697312">
              <a:off x="1043756" y="3823552"/>
              <a:ext cx="230662" cy="245902"/>
            </a:xfrm>
            <a:prstGeom prst="plus">
              <a:avLst>
                <a:gd name="adj" fmla="val 36981"/>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0" name="Text Box 11"/>
            <p:cNvSpPr txBox="1">
              <a:spLocks noChangeArrowheads="1"/>
            </p:cNvSpPr>
            <p:nvPr/>
          </p:nvSpPr>
          <p:spPr bwMode="auto">
            <a:xfrm>
              <a:off x="1247042" y="368513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b="1" dirty="0"/>
                <a:t>1000.000</a:t>
              </a:r>
            </a:p>
          </p:txBody>
        </p:sp>
        <p:pic>
          <p:nvPicPr>
            <p:cNvPr id="21" name="Picture 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000" y="2346494"/>
              <a:ext cx="3700585" cy="250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13"/>
            <p:cNvSpPr>
              <a:spLocks noChangeShapeType="1"/>
            </p:cNvSpPr>
            <p:nvPr/>
          </p:nvSpPr>
          <p:spPr bwMode="auto">
            <a:xfrm flipV="1">
              <a:off x="4331804" y="4392245"/>
              <a:ext cx="2526196" cy="1"/>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14"/>
            <p:cNvSpPr txBox="1">
              <a:spLocks noChangeArrowheads="1"/>
            </p:cNvSpPr>
            <p:nvPr/>
          </p:nvSpPr>
          <p:spPr bwMode="auto">
            <a:xfrm>
              <a:off x="5181600" y="3946503"/>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b="1" dirty="0"/>
                <a:t>10 Km</a:t>
              </a:r>
            </a:p>
          </p:txBody>
        </p:sp>
        <p:cxnSp>
          <p:nvCxnSpPr>
            <p:cNvPr id="24" name="Straight Connector 23"/>
            <p:cNvCxnSpPr/>
            <p:nvPr/>
          </p:nvCxnSpPr>
          <p:spPr>
            <a:xfrm>
              <a:off x="4331804" y="3352800"/>
              <a:ext cx="0" cy="1039445"/>
            </a:xfrm>
            <a:prstGeom prst="line">
              <a:avLst/>
            </a:prstGeom>
            <a:ln>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22" idx="1"/>
            </p:cNvCxnSpPr>
            <p:nvPr/>
          </p:nvCxnSpPr>
          <p:spPr>
            <a:xfrm>
              <a:off x="6781800" y="2743200"/>
              <a:ext cx="76200" cy="1649045"/>
            </a:xfrm>
            <a:prstGeom prst="straightConnector1">
              <a:avLst/>
            </a:prstGeom>
            <a:ln>
              <a:prstDash val="lgDash"/>
              <a:headEnd type="arrow"/>
              <a:tailEnd type="arrow"/>
            </a:ln>
          </p:spPr>
          <p:style>
            <a:lnRef idx="1">
              <a:schemeClr val="accent1"/>
            </a:lnRef>
            <a:fillRef idx="0">
              <a:schemeClr val="accent1"/>
            </a:fillRef>
            <a:effectRef idx="0">
              <a:schemeClr val="accent1"/>
            </a:effectRef>
            <a:fontRef idx="minor">
              <a:schemeClr val="tx1"/>
            </a:fontRef>
          </p:style>
        </p:cxnSp>
      </p:grpSp>
      <p:sp>
        <p:nvSpPr>
          <p:cNvPr id="28" name="Text Box 19"/>
          <p:cNvSpPr txBox="1">
            <a:spLocks noChangeArrowheads="1"/>
          </p:cNvSpPr>
          <p:nvPr/>
        </p:nvSpPr>
        <p:spPr bwMode="auto">
          <a:xfrm>
            <a:off x="45253" y="4645304"/>
            <a:ext cx="648169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b="1" dirty="0" err="1">
                <a:solidFill>
                  <a:srgbClr val="0000FF"/>
                </a:solidFill>
              </a:rPr>
              <a:t>Nguyên</a:t>
            </a:r>
            <a:r>
              <a:rPr lang="en-US" altLang="vi-VN" sz="2400" b="1" dirty="0">
                <a:solidFill>
                  <a:srgbClr val="0000FF"/>
                </a:solidFill>
              </a:rPr>
              <a:t> </a:t>
            </a:r>
            <a:r>
              <a:rPr lang="en-US" altLang="vi-VN" sz="2400" b="1" dirty="0" err="1">
                <a:solidFill>
                  <a:srgbClr val="0000FF"/>
                </a:solidFill>
              </a:rPr>
              <a:t>tử</a:t>
            </a:r>
            <a:r>
              <a:rPr lang="en-US" altLang="vi-VN" sz="2400" b="1" dirty="0">
                <a:solidFill>
                  <a:srgbClr val="0000FF"/>
                </a:solidFill>
              </a:rPr>
              <a:t> </a:t>
            </a:r>
            <a:r>
              <a:rPr lang="en-US" altLang="vi-VN" sz="2400" b="1" dirty="0" err="1">
                <a:solidFill>
                  <a:srgbClr val="0000FF"/>
                </a:solidFill>
              </a:rPr>
              <a:t>và</a:t>
            </a:r>
            <a:r>
              <a:rPr lang="en-US" altLang="vi-VN" sz="2400" b="1" dirty="0">
                <a:solidFill>
                  <a:srgbClr val="0000FF"/>
                </a:solidFill>
              </a:rPr>
              <a:t> </a:t>
            </a:r>
            <a:r>
              <a:rPr lang="en-US" altLang="vi-VN" sz="2400" b="1" dirty="0" err="1">
                <a:solidFill>
                  <a:srgbClr val="0000FF"/>
                </a:solidFill>
              </a:rPr>
              <a:t>phân</a:t>
            </a:r>
            <a:r>
              <a:rPr lang="en-US" altLang="vi-VN" sz="2400" b="1" dirty="0">
                <a:solidFill>
                  <a:srgbClr val="0000FF"/>
                </a:solidFill>
              </a:rPr>
              <a:t> </a:t>
            </a:r>
            <a:r>
              <a:rPr lang="en-US" altLang="vi-VN" sz="2400" b="1" dirty="0" err="1">
                <a:solidFill>
                  <a:srgbClr val="0000FF"/>
                </a:solidFill>
              </a:rPr>
              <a:t>tử</a:t>
            </a:r>
            <a:r>
              <a:rPr lang="en-US" altLang="vi-VN" sz="2400" b="1" dirty="0">
                <a:solidFill>
                  <a:srgbClr val="0000FF"/>
                </a:solidFill>
              </a:rPr>
              <a:t> </a:t>
            </a:r>
            <a:r>
              <a:rPr lang="en-US" altLang="vi-VN" sz="2400" b="1" dirty="0" err="1">
                <a:solidFill>
                  <a:srgbClr val="0000FF"/>
                </a:solidFill>
              </a:rPr>
              <a:t>đều</a:t>
            </a:r>
            <a:r>
              <a:rPr lang="en-US" altLang="vi-VN" sz="2400" b="1" dirty="0">
                <a:solidFill>
                  <a:srgbClr val="0000FF"/>
                </a:solidFill>
              </a:rPr>
              <a:t> </a:t>
            </a:r>
            <a:r>
              <a:rPr lang="en-US" altLang="vi-VN" sz="2400" b="1" dirty="0" err="1">
                <a:solidFill>
                  <a:srgbClr val="0000FF"/>
                </a:solidFill>
              </a:rPr>
              <a:t>vô</a:t>
            </a:r>
            <a:r>
              <a:rPr lang="en-US" altLang="vi-VN" sz="2400" b="1" dirty="0">
                <a:solidFill>
                  <a:srgbClr val="0000FF"/>
                </a:solidFill>
              </a:rPr>
              <a:t> </a:t>
            </a:r>
            <a:r>
              <a:rPr lang="en-US" altLang="vi-VN" sz="2400" b="1" dirty="0" err="1">
                <a:solidFill>
                  <a:srgbClr val="0000FF"/>
                </a:solidFill>
              </a:rPr>
              <a:t>cùng</a:t>
            </a:r>
            <a:r>
              <a:rPr lang="en-US" altLang="vi-VN" sz="2400" b="1" dirty="0">
                <a:solidFill>
                  <a:srgbClr val="0000FF"/>
                </a:solidFill>
              </a:rPr>
              <a:t> </a:t>
            </a:r>
            <a:r>
              <a:rPr lang="en-US" altLang="vi-VN" sz="2400" b="1" dirty="0" err="1">
                <a:solidFill>
                  <a:srgbClr val="0000FF"/>
                </a:solidFill>
              </a:rPr>
              <a:t>nhỏ</a:t>
            </a:r>
            <a:r>
              <a:rPr lang="en-US" altLang="vi-VN" sz="2400" b="1" dirty="0">
                <a:solidFill>
                  <a:srgbClr val="0000FF"/>
                </a:solidFill>
              </a:rPr>
              <a:t> </a:t>
            </a:r>
            <a:r>
              <a:rPr lang="en-US" altLang="vi-VN" sz="2400" b="1" dirty="0" err="1">
                <a:solidFill>
                  <a:srgbClr val="0000FF"/>
                </a:solidFill>
              </a:rPr>
              <a:t>bé</a:t>
            </a:r>
            <a:r>
              <a:rPr lang="en-US" altLang="vi-VN" sz="2400" b="1" dirty="0">
                <a:solidFill>
                  <a:srgbClr val="0000FF"/>
                </a:solidFill>
              </a:rPr>
              <a:t>!</a:t>
            </a:r>
          </a:p>
        </p:txBody>
      </p:sp>
      <p:sp>
        <p:nvSpPr>
          <p:cNvPr id="29" name="TextBox 28"/>
          <p:cNvSpPr txBox="1"/>
          <p:nvPr/>
        </p:nvSpPr>
        <p:spPr>
          <a:xfrm>
            <a:off x="4113843" y="152400"/>
            <a:ext cx="4500493" cy="2677656"/>
          </a:xfrm>
          <a:prstGeom prst="rect">
            <a:avLst/>
          </a:prstGeom>
          <a:noFill/>
        </p:spPr>
        <p:txBody>
          <a:bodyPr wrap="square" rtlCol="0">
            <a:spAutoFit/>
          </a:bodyPr>
          <a:lstStyle/>
          <a:p>
            <a:r>
              <a:rPr lang="vi-VN" sz="2400" dirty="0">
                <a:solidFill>
                  <a:schemeClr val="bg1"/>
                </a:solidFill>
              </a:rPr>
              <a:t>Nếu tưởng tượng mỗi vật đều lớn gấp một triệu lần, nghĩa là một con muỗi trở thành một con vật khổng lồ dài tới 10km thì kích thước mỗi phân tử </a:t>
            </a:r>
            <a:r>
              <a:rPr lang="en-US" sz="2400" dirty="0" err="1" smtClean="0">
                <a:solidFill>
                  <a:schemeClr val="bg1"/>
                </a:solidFill>
              </a:rPr>
              <a:t>hidro</a:t>
            </a:r>
            <a:r>
              <a:rPr lang="en-US" sz="2400" dirty="0" smtClean="0">
                <a:solidFill>
                  <a:schemeClr val="bg1"/>
                </a:solidFill>
              </a:rPr>
              <a:t> </a:t>
            </a:r>
            <a:r>
              <a:rPr lang="vi-VN" sz="2400" dirty="0" smtClean="0">
                <a:solidFill>
                  <a:schemeClr val="bg1"/>
                </a:solidFill>
              </a:rPr>
              <a:t>vẫn </a:t>
            </a:r>
            <a:r>
              <a:rPr lang="vi-VN" sz="2400" dirty="0">
                <a:solidFill>
                  <a:schemeClr val="bg1"/>
                </a:solidFill>
              </a:rPr>
              <a:t>chưa lớn bằng một dấu chấm </a:t>
            </a:r>
            <a:r>
              <a:rPr lang="vi-VN" sz="2400" dirty="0" smtClean="0">
                <a:solidFill>
                  <a:schemeClr val="bg1"/>
                </a:solidFill>
              </a:rPr>
              <a:t>(.).</a:t>
            </a:r>
            <a:endParaRPr lang="vi-VN" sz="2400" dirty="0">
              <a:solidFill>
                <a:schemeClr val="bg1"/>
              </a:solidFill>
            </a:endParaRPr>
          </a:p>
        </p:txBody>
      </p:sp>
      <p:sp>
        <p:nvSpPr>
          <p:cNvPr id="30" name="TextBox 29"/>
          <p:cNvSpPr txBox="1"/>
          <p:nvPr/>
        </p:nvSpPr>
        <p:spPr>
          <a:xfrm>
            <a:off x="4074670" y="1858328"/>
            <a:ext cx="4500493" cy="1938992"/>
          </a:xfrm>
          <a:prstGeom prst="rect">
            <a:avLst/>
          </a:prstGeom>
          <a:noFill/>
        </p:spPr>
        <p:txBody>
          <a:bodyPr wrap="square" rtlCol="0">
            <a:spAutoFit/>
          </a:bodyPr>
          <a:lstStyle/>
          <a:p>
            <a:r>
              <a:rPr lang="en-US" sz="2400" b="1" i="1" dirty="0" err="1" smtClean="0">
                <a:solidFill>
                  <a:srgbClr val="C00000"/>
                </a:solidFill>
              </a:rPr>
              <a:t>Vì</a:t>
            </a:r>
            <a:r>
              <a:rPr lang="en-US" sz="2400" b="1" i="1" dirty="0" smtClean="0">
                <a:solidFill>
                  <a:srgbClr val="C00000"/>
                </a:solidFill>
              </a:rPr>
              <a:t> </a:t>
            </a:r>
            <a:r>
              <a:rPr lang="en-US" sz="2400" b="1" i="1" dirty="0" err="1" smtClean="0">
                <a:solidFill>
                  <a:srgbClr val="C00000"/>
                </a:solidFill>
              </a:rPr>
              <a:t>nguyên</a:t>
            </a:r>
            <a:r>
              <a:rPr lang="en-US" sz="2400" b="1" i="1" dirty="0" smtClean="0">
                <a:solidFill>
                  <a:srgbClr val="C00000"/>
                </a:solidFill>
              </a:rPr>
              <a:t> </a:t>
            </a:r>
            <a:r>
              <a:rPr lang="en-US" sz="2400" b="1" i="1" dirty="0" err="1" smtClean="0">
                <a:solidFill>
                  <a:srgbClr val="C00000"/>
                </a:solidFill>
              </a:rPr>
              <a:t>tử</a:t>
            </a:r>
            <a:r>
              <a:rPr lang="en-US" sz="2400" b="1" i="1" dirty="0" smtClean="0">
                <a:solidFill>
                  <a:srgbClr val="C00000"/>
                </a:solidFill>
              </a:rPr>
              <a:t> </a:t>
            </a:r>
            <a:r>
              <a:rPr lang="en-US" sz="2400" b="1" i="1" dirty="0" err="1" smtClean="0">
                <a:solidFill>
                  <a:srgbClr val="C00000"/>
                </a:solidFill>
              </a:rPr>
              <a:t>và</a:t>
            </a:r>
            <a:r>
              <a:rPr lang="en-US" sz="2400" b="1" i="1" dirty="0" smtClean="0">
                <a:solidFill>
                  <a:srgbClr val="C00000"/>
                </a:solidFill>
              </a:rPr>
              <a:t> </a:t>
            </a:r>
            <a:r>
              <a:rPr lang="en-US" sz="2400" b="1" i="1" dirty="0" err="1" smtClean="0">
                <a:solidFill>
                  <a:srgbClr val="C00000"/>
                </a:solidFill>
              </a:rPr>
              <a:t>phân</a:t>
            </a:r>
            <a:r>
              <a:rPr lang="en-US" sz="2400" b="1" i="1" dirty="0" smtClean="0">
                <a:solidFill>
                  <a:srgbClr val="C00000"/>
                </a:solidFill>
              </a:rPr>
              <a:t> </a:t>
            </a:r>
            <a:r>
              <a:rPr lang="en-US" sz="2400" b="1" i="1" dirty="0" err="1" smtClean="0">
                <a:solidFill>
                  <a:srgbClr val="C00000"/>
                </a:solidFill>
              </a:rPr>
              <a:t>tử</a:t>
            </a:r>
            <a:r>
              <a:rPr lang="en-US" sz="2400" b="1" i="1" dirty="0" smtClean="0">
                <a:solidFill>
                  <a:srgbClr val="C00000"/>
                </a:solidFill>
              </a:rPr>
              <a:t> </a:t>
            </a:r>
            <a:r>
              <a:rPr lang="en-US" sz="2400" b="1" i="1" dirty="0" err="1" smtClean="0">
                <a:solidFill>
                  <a:srgbClr val="C00000"/>
                </a:solidFill>
              </a:rPr>
              <a:t>vô</a:t>
            </a:r>
            <a:r>
              <a:rPr lang="en-US" sz="2400" b="1" i="1" dirty="0" smtClean="0">
                <a:solidFill>
                  <a:srgbClr val="C00000"/>
                </a:solidFill>
              </a:rPr>
              <a:t> </a:t>
            </a:r>
            <a:r>
              <a:rPr lang="en-US" sz="2400" b="1" i="1" dirty="0" err="1" smtClean="0">
                <a:solidFill>
                  <a:srgbClr val="C00000"/>
                </a:solidFill>
              </a:rPr>
              <a:t>cùng</a:t>
            </a:r>
            <a:r>
              <a:rPr lang="en-US" sz="2400" b="1" i="1" dirty="0" smtClean="0">
                <a:solidFill>
                  <a:srgbClr val="C00000"/>
                </a:solidFill>
              </a:rPr>
              <a:t> </a:t>
            </a:r>
            <a:r>
              <a:rPr lang="en-US" sz="2400" b="1" i="1" dirty="0" err="1" smtClean="0">
                <a:solidFill>
                  <a:srgbClr val="C00000"/>
                </a:solidFill>
              </a:rPr>
              <a:t>nhỏ</a:t>
            </a:r>
            <a:r>
              <a:rPr lang="en-US" sz="2400" b="1" i="1" dirty="0" smtClean="0">
                <a:solidFill>
                  <a:srgbClr val="C00000"/>
                </a:solidFill>
              </a:rPr>
              <a:t> </a:t>
            </a:r>
            <a:r>
              <a:rPr lang="en-US" sz="2400" b="1" i="1" dirty="0" err="1" smtClean="0">
                <a:solidFill>
                  <a:srgbClr val="C00000"/>
                </a:solidFill>
              </a:rPr>
              <a:t>bé</a:t>
            </a:r>
            <a:r>
              <a:rPr lang="en-US" sz="2400" b="1" i="1" dirty="0" smtClean="0">
                <a:solidFill>
                  <a:srgbClr val="C00000"/>
                </a:solidFill>
              </a:rPr>
              <a:t> </a:t>
            </a:r>
            <a:r>
              <a:rPr lang="en-US" sz="2400" b="1" i="1" dirty="0" err="1" smtClean="0">
                <a:solidFill>
                  <a:srgbClr val="C00000"/>
                </a:solidFill>
              </a:rPr>
              <a:t>nên</a:t>
            </a:r>
            <a:r>
              <a:rPr lang="en-US" sz="2400" b="1" i="1" dirty="0" smtClean="0">
                <a:solidFill>
                  <a:srgbClr val="C00000"/>
                </a:solidFill>
              </a:rPr>
              <a:t> </a:t>
            </a:r>
            <a:r>
              <a:rPr lang="en-US" sz="2400" b="1" i="1" dirty="0" err="1" smtClean="0">
                <a:solidFill>
                  <a:srgbClr val="C00000"/>
                </a:solidFill>
              </a:rPr>
              <a:t>các</a:t>
            </a:r>
            <a:r>
              <a:rPr lang="en-US" sz="2400" b="1" i="1" dirty="0" smtClean="0">
                <a:solidFill>
                  <a:srgbClr val="C00000"/>
                </a:solidFill>
              </a:rPr>
              <a:t> </a:t>
            </a:r>
            <a:r>
              <a:rPr lang="en-US" sz="2400" b="1" i="1" dirty="0" err="1" smtClean="0">
                <a:solidFill>
                  <a:srgbClr val="C00000"/>
                </a:solidFill>
              </a:rPr>
              <a:t>chất</a:t>
            </a:r>
            <a:r>
              <a:rPr lang="en-US" sz="2400" b="1" i="1" dirty="0" smtClean="0">
                <a:solidFill>
                  <a:srgbClr val="C00000"/>
                </a:solidFill>
              </a:rPr>
              <a:t> </a:t>
            </a:r>
            <a:r>
              <a:rPr lang="en-US" sz="2400" b="1" i="1" dirty="0" err="1" smtClean="0">
                <a:solidFill>
                  <a:srgbClr val="C00000"/>
                </a:solidFill>
              </a:rPr>
              <a:t>cấu</a:t>
            </a:r>
            <a:r>
              <a:rPr lang="en-US" sz="2400" b="1" i="1" dirty="0" smtClean="0">
                <a:solidFill>
                  <a:srgbClr val="C00000"/>
                </a:solidFill>
              </a:rPr>
              <a:t> </a:t>
            </a:r>
            <a:r>
              <a:rPr lang="en-US" sz="2400" b="1" i="1" dirty="0" err="1" smtClean="0">
                <a:solidFill>
                  <a:srgbClr val="C00000"/>
                </a:solidFill>
              </a:rPr>
              <a:t>tạo</a:t>
            </a:r>
            <a:r>
              <a:rPr lang="en-US" sz="2400" b="1" i="1" dirty="0" smtClean="0">
                <a:solidFill>
                  <a:srgbClr val="C00000"/>
                </a:solidFill>
              </a:rPr>
              <a:t> </a:t>
            </a:r>
            <a:r>
              <a:rPr lang="en-US" sz="2400" b="1" i="1" dirty="0" err="1" smtClean="0">
                <a:solidFill>
                  <a:srgbClr val="C00000"/>
                </a:solidFill>
              </a:rPr>
              <a:t>từ</a:t>
            </a:r>
            <a:r>
              <a:rPr lang="en-US" sz="2400" b="1" i="1" dirty="0" smtClean="0">
                <a:solidFill>
                  <a:srgbClr val="C00000"/>
                </a:solidFill>
              </a:rPr>
              <a:t> </a:t>
            </a:r>
            <a:r>
              <a:rPr lang="en-US" sz="2400" b="1" i="1" dirty="0" err="1" smtClean="0">
                <a:solidFill>
                  <a:srgbClr val="C00000"/>
                </a:solidFill>
              </a:rPr>
              <a:t>nguyên</a:t>
            </a:r>
            <a:r>
              <a:rPr lang="en-US" sz="2400" b="1" i="1" dirty="0" smtClean="0">
                <a:solidFill>
                  <a:srgbClr val="C00000"/>
                </a:solidFill>
              </a:rPr>
              <a:t> </a:t>
            </a:r>
            <a:r>
              <a:rPr lang="en-US" sz="2400" b="1" i="1" dirty="0" err="1" smtClean="0">
                <a:solidFill>
                  <a:srgbClr val="C00000"/>
                </a:solidFill>
              </a:rPr>
              <a:t>tử</a:t>
            </a:r>
            <a:r>
              <a:rPr lang="en-US" sz="2400" b="1" i="1" dirty="0" smtClean="0">
                <a:solidFill>
                  <a:srgbClr val="C00000"/>
                </a:solidFill>
              </a:rPr>
              <a:t>, </a:t>
            </a:r>
            <a:r>
              <a:rPr lang="en-US" sz="2400" b="1" i="1" dirty="0" err="1" smtClean="0">
                <a:solidFill>
                  <a:srgbClr val="C00000"/>
                </a:solidFill>
              </a:rPr>
              <a:t>phân</a:t>
            </a:r>
            <a:r>
              <a:rPr lang="en-US" sz="2400" b="1" i="1" dirty="0" smtClean="0">
                <a:solidFill>
                  <a:srgbClr val="C00000"/>
                </a:solidFill>
              </a:rPr>
              <a:t> </a:t>
            </a:r>
            <a:r>
              <a:rPr lang="en-US" sz="2400" b="1" i="1" dirty="0" err="1" smtClean="0">
                <a:solidFill>
                  <a:srgbClr val="C00000"/>
                </a:solidFill>
              </a:rPr>
              <a:t>tử</a:t>
            </a:r>
            <a:r>
              <a:rPr lang="en-US" sz="2400" b="1" i="1" dirty="0" smtClean="0">
                <a:solidFill>
                  <a:srgbClr val="C00000"/>
                </a:solidFill>
              </a:rPr>
              <a:t> </a:t>
            </a:r>
            <a:r>
              <a:rPr lang="en-US" sz="2400" b="1" i="1" dirty="0" err="1" smtClean="0">
                <a:solidFill>
                  <a:srgbClr val="C00000"/>
                </a:solidFill>
              </a:rPr>
              <a:t>nên</a:t>
            </a:r>
            <a:r>
              <a:rPr lang="en-US" sz="2400" b="1" i="1" dirty="0" smtClean="0">
                <a:solidFill>
                  <a:srgbClr val="C00000"/>
                </a:solidFill>
              </a:rPr>
              <a:t> </a:t>
            </a:r>
            <a:r>
              <a:rPr lang="en-US" sz="2400" b="1" i="1" dirty="0" err="1" smtClean="0">
                <a:solidFill>
                  <a:srgbClr val="C00000"/>
                </a:solidFill>
              </a:rPr>
              <a:t>mắt</a:t>
            </a:r>
            <a:r>
              <a:rPr lang="en-US" sz="2400" b="1" i="1" dirty="0" smtClean="0">
                <a:solidFill>
                  <a:srgbClr val="C00000"/>
                </a:solidFill>
              </a:rPr>
              <a:t> </a:t>
            </a:r>
            <a:r>
              <a:rPr lang="en-US" sz="2400" b="1" i="1" dirty="0" err="1" smtClean="0">
                <a:solidFill>
                  <a:srgbClr val="C00000"/>
                </a:solidFill>
              </a:rPr>
              <a:t>thường</a:t>
            </a:r>
            <a:r>
              <a:rPr lang="en-US" sz="2400" b="1" i="1" dirty="0" smtClean="0">
                <a:solidFill>
                  <a:srgbClr val="C00000"/>
                </a:solidFill>
              </a:rPr>
              <a:t> </a:t>
            </a:r>
            <a:r>
              <a:rPr lang="en-US" sz="2400" b="1" i="1" dirty="0" err="1" smtClean="0">
                <a:solidFill>
                  <a:srgbClr val="C00000"/>
                </a:solidFill>
              </a:rPr>
              <a:t>nhìn</a:t>
            </a:r>
            <a:r>
              <a:rPr lang="en-US" sz="2400" b="1" i="1" dirty="0" smtClean="0">
                <a:solidFill>
                  <a:srgbClr val="C00000"/>
                </a:solidFill>
              </a:rPr>
              <a:t> </a:t>
            </a:r>
            <a:r>
              <a:rPr lang="en-US" sz="2400" b="1" i="1" dirty="0" err="1" smtClean="0">
                <a:solidFill>
                  <a:srgbClr val="C00000"/>
                </a:solidFill>
              </a:rPr>
              <a:t>thấy</a:t>
            </a:r>
            <a:r>
              <a:rPr lang="en-US" sz="2400" b="1" i="1" dirty="0" smtClean="0">
                <a:solidFill>
                  <a:srgbClr val="C00000"/>
                </a:solidFill>
              </a:rPr>
              <a:t> </a:t>
            </a:r>
            <a:r>
              <a:rPr lang="en-US" sz="2400" b="1" i="1" dirty="0" err="1" smtClean="0">
                <a:solidFill>
                  <a:srgbClr val="C00000"/>
                </a:solidFill>
              </a:rPr>
              <a:t>có</a:t>
            </a:r>
            <a:r>
              <a:rPr lang="en-US" sz="2400" b="1" i="1" dirty="0" smtClean="0">
                <a:solidFill>
                  <a:srgbClr val="C00000"/>
                </a:solidFill>
              </a:rPr>
              <a:t> </a:t>
            </a:r>
            <a:r>
              <a:rPr lang="en-US" sz="2400" b="1" i="1" dirty="0" err="1" smtClean="0">
                <a:solidFill>
                  <a:srgbClr val="C00000"/>
                </a:solidFill>
              </a:rPr>
              <a:t>vẻ</a:t>
            </a:r>
            <a:r>
              <a:rPr lang="en-US" sz="2400" b="1" i="1" dirty="0" smtClean="0">
                <a:solidFill>
                  <a:srgbClr val="C00000"/>
                </a:solidFill>
              </a:rPr>
              <a:t> </a:t>
            </a:r>
            <a:r>
              <a:rPr lang="en-US" sz="2400" b="1" i="1" dirty="0" err="1" smtClean="0">
                <a:solidFill>
                  <a:srgbClr val="C00000"/>
                </a:solidFill>
              </a:rPr>
              <a:t>như</a:t>
            </a:r>
            <a:r>
              <a:rPr lang="en-US" sz="2400" b="1" i="1" dirty="0" smtClean="0">
                <a:solidFill>
                  <a:srgbClr val="C00000"/>
                </a:solidFill>
              </a:rPr>
              <a:t> </a:t>
            </a:r>
            <a:r>
              <a:rPr lang="en-US" sz="2400" b="1" i="1" dirty="0" err="1" smtClean="0">
                <a:solidFill>
                  <a:srgbClr val="C00000"/>
                </a:solidFill>
              </a:rPr>
              <a:t>liền</a:t>
            </a:r>
            <a:r>
              <a:rPr lang="en-US" sz="2400" b="1" i="1" dirty="0" smtClean="0">
                <a:solidFill>
                  <a:srgbClr val="C00000"/>
                </a:solidFill>
              </a:rPr>
              <a:t> </a:t>
            </a:r>
            <a:r>
              <a:rPr lang="en-US" sz="2400" b="1" i="1" dirty="0" err="1" smtClean="0">
                <a:solidFill>
                  <a:srgbClr val="C00000"/>
                </a:solidFill>
              </a:rPr>
              <a:t>thành</a:t>
            </a:r>
            <a:r>
              <a:rPr lang="en-US" sz="2400" b="1" i="1" dirty="0" smtClean="0">
                <a:solidFill>
                  <a:srgbClr val="C00000"/>
                </a:solidFill>
              </a:rPr>
              <a:t> </a:t>
            </a:r>
            <a:r>
              <a:rPr lang="en-US" sz="2400" b="1" i="1" dirty="0" err="1" smtClean="0">
                <a:solidFill>
                  <a:srgbClr val="C00000"/>
                </a:solidFill>
              </a:rPr>
              <a:t>một</a:t>
            </a:r>
            <a:r>
              <a:rPr lang="en-US" sz="2400" b="1" i="1" dirty="0" smtClean="0">
                <a:solidFill>
                  <a:srgbClr val="C00000"/>
                </a:solidFill>
              </a:rPr>
              <a:t> </a:t>
            </a:r>
            <a:r>
              <a:rPr lang="en-US" sz="2400" b="1" i="1" dirty="0" err="1" smtClean="0">
                <a:solidFill>
                  <a:srgbClr val="C00000"/>
                </a:solidFill>
              </a:rPr>
              <a:t>khối</a:t>
            </a:r>
            <a:r>
              <a:rPr lang="en-US" sz="2400" b="1" i="1" dirty="0" smtClean="0">
                <a:solidFill>
                  <a:srgbClr val="C00000"/>
                </a:solidFill>
              </a:rPr>
              <a:t> .</a:t>
            </a:r>
            <a:endParaRPr lang="en-US" sz="2400" b="1" i="1" dirty="0">
              <a:solidFill>
                <a:srgbClr val="C00000"/>
              </a:solidFill>
            </a:endParaRPr>
          </a:p>
        </p:txBody>
      </p:sp>
      <p:grpSp>
        <p:nvGrpSpPr>
          <p:cNvPr id="33" name="Group 11"/>
          <p:cNvGrpSpPr>
            <a:grpSpLocks/>
          </p:cNvGrpSpPr>
          <p:nvPr/>
        </p:nvGrpSpPr>
        <p:grpSpPr bwMode="auto">
          <a:xfrm>
            <a:off x="2006255" y="1600200"/>
            <a:ext cx="5602288" cy="1752600"/>
            <a:chOff x="96" y="2832"/>
            <a:chExt cx="3529" cy="1104"/>
          </a:xfrm>
        </p:grpSpPr>
        <p:pic>
          <p:nvPicPr>
            <p:cNvPr id="34" name="Picture 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 y="3352"/>
              <a:ext cx="858"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AutoShape 13"/>
            <p:cNvSpPr>
              <a:spLocks noChangeArrowheads="1"/>
            </p:cNvSpPr>
            <p:nvPr/>
          </p:nvSpPr>
          <p:spPr bwMode="auto">
            <a:xfrm>
              <a:off x="1296" y="2832"/>
              <a:ext cx="2329" cy="1082"/>
            </a:xfrm>
            <a:prstGeom prst="wedgeEllipseCallout">
              <a:avLst>
                <a:gd name="adj1" fmla="val -69667"/>
                <a:gd name="adj2" fmla="val 11458"/>
              </a:avLst>
            </a:prstGeom>
            <a:solidFill>
              <a:schemeClr val="accent1"/>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r>
                <a:rPr lang="en-US" altLang="vi-VN" sz="2400" dirty="0" err="1" smtClean="0">
                  <a:solidFill>
                    <a:srgbClr val="0000FF"/>
                  </a:solidFill>
                  <a:latin typeface="Times New Roman" pitchFamily="18" charset="0"/>
                </a:rPr>
                <a:t>Tại</a:t>
              </a:r>
              <a:r>
                <a:rPr lang="en-US" altLang="vi-VN" sz="2400" dirty="0" smtClean="0">
                  <a:solidFill>
                    <a:srgbClr val="0000FF"/>
                  </a:solidFill>
                  <a:latin typeface="Times New Roman" pitchFamily="18" charset="0"/>
                </a:rPr>
                <a:t> </a:t>
              </a:r>
              <a:r>
                <a:rPr lang="en-US" altLang="vi-VN" sz="2400" dirty="0" err="1">
                  <a:solidFill>
                    <a:srgbClr val="0000FF"/>
                  </a:solidFill>
                  <a:latin typeface="Times New Roman" pitchFamily="18" charset="0"/>
                </a:rPr>
                <a:t>sao</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các</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vật</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lại</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trông</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có</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vẻ</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như</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liền</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một</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khối</a:t>
              </a:r>
              <a:r>
                <a:rPr lang="en-US" altLang="vi-VN" sz="2400" dirty="0">
                  <a:solidFill>
                    <a:srgbClr val="0000FF"/>
                  </a:solidFill>
                  <a:latin typeface="Times New Roman" pitchFamily="18" charset="0"/>
                </a:rPr>
                <a:t>?</a:t>
              </a:r>
            </a:p>
            <a:p>
              <a:pPr algn="just" eaLnBrk="1" hangingPunct="1"/>
              <a:endParaRPr lang="en-US" altLang="vi-VN" sz="2400" dirty="0">
                <a:latin typeface="Times New Roman" pitchFamily="18" charset="0"/>
              </a:endParaRPr>
            </a:p>
          </p:txBody>
        </p:sp>
      </p:grpSp>
    </p:spTree>
    <p:extLst>
      <p:ext uri="{BB962C8B-B14F-4D97-AF65-F5344CB8AC3E}">
        <p14:creationId xmlns:p14="http://schemas.microsoft.com/office/powerpoint/2010/main" val="313953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3"/>
                                        </p:tgtEl>
                                      </p:cBhvr>
                                    </p:animEffect>
                                    <p:anim calcmode="lin" valueType="num">
                                      <p:cBhvr>
                                        <p:cTn id="7" dur="1000"/>
                                        <p:tgtEl>
                                          <p:spTgt spid="33"/>
                                        </p:tgtEl>
                                        <p:attrNameLst>
                                          <p:attrName>ppt_x</p:attrName>
                                        </p:attrNameLst>
                                      </p:cBhvr>
                                      <p:tavLst>
                                        <p:tav tm="0">
                                          <p:val>
                                            <p:strVal val="ppt_x"/>
                                          </p:val>
                                        </p:tav>
                                        <p:tav tm="100000">
                                          <p:val>
                                            <p:strVal val="ppt_x"/>
                                          </p:val>
                                        </p:tav>
                                      </p:tavLst>
                                    </p:anim>
                                    <p:anim calcmode="lin" valueType="num">
                                      <p:cBhvr>
                                        <p:cTn id="8" dur="1000"/>
                                        <p:tgtEl>
                                          <p:spTgt spid="33"/>
                                        </p:tgtEl>
                                        <p:attrNameLst>
                                          <p:attrName>ppt_y</p:attrName>
                                        </p:attrNameLst>
                                      </p:cBhvr>
                                      <p:tavLst>
                                        <p:tav tm="0">
                                          <p:val>
                                            <p:strVal val="ppt_y"/>
                                          </p:val>
                                        </p:tav>
                                        <p:tav tm="100000">
                                          <p:val>
                                            <p:strVal val="ppt_y+.1"/>
                                          </p:val>
                                        </p:tav>
                                      </p:tavLst>
                                    </p:anim>
                                    <p:set>
                                      <p:cBhvr>
                                        <p:cTn id="9" dur="1" fill="hold">
                                          <p:stCondLst>
                                            <p:cond delay="999"/>
                                          </p:stCondLst>
                                        </p:cTn>
                                        <p:tgtEl>
                                          <p:spTgt spid="3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heel(1)">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heel(1)">
                                      <p:cBhvr>
                                        <p:cTn id="28" dur="20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074"/>
                                        </p:tgtEl>
                                        <p:attrNameLst>
                                          <p:attrName>style.visibility</p:attrName>
                                        </p:attrNameLst>
                                      </p:cBhvr>
                                      <p:to>
                                        <p:strVal val="visible"/>
                                      </p:to>
                                    </p:set>
                                    <p:anim calcmode="lin" valueType="num">
                                      <p:cBhvr>
                                        <p:cTn id="33" dur="500" fill="hold"/>
                                        <p:tgtEl>
                                          <p:spTgt spid="3074"/>
                                        </p:tgtEl>
                                        <p:attrNameLst>
                                          <p:attrName>ppt_w</p:attrName>
                                        </p:attrNameLst>
                                      </p:cBhvr>
                                      <p:tavLst>
                                        <p:tav tm="0">
                                          <p:val>
                                            <p:fltVal val="0"/>
                                          </p:val>
                                        </p:tav>
                                        <p:tav tm="100000">
                                          <p:val>
                                            <p:strVal val="#ppt_w"/>
                                          </p:val>
                                        </p:tav>
                                      </p:tavLst>
                                    </p:anim>
                                    <p:anim calcmode="lin" valueType="num">
                                      <p:cBhvr>
                                        <p:cTn id="34" dur="500" fill="hold"/>
                                        <p:tgtEl>
                                          <p:spTgt spid="3074"/>
                                        </p:tgtEl>
                                        <p:attrNameLst>
                                          <p:attrName>ppt_h</p:attrName>
                                        </p:attrNameLst>
                                      </p:cBhvr>
                                      <p:tavLst>
                                        <p:tav tm="0">
                                          <p:val>
                                            <p:fltVal val="0"/>
                                          </p:val>
                                        </p:tav>
                                        <p:tav tm="100000">
                                          <p:val>
                                            <p:strVal val="#ppt_h"/>
                                          </p:val>
                                        </p:tav>
                                      </p:tavLst>
                                    </p:anim>
                                    <p:animEffect transition="in" filter="fade">
                                      <p:cBhvr>
                                        <p:cTn id="35" dur="500"/>
                                        <p:tgtEl>
                                          <p:spTgt spid="307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grpId="1" nodeType="clickEffect">
                                  <p:stCondLst>
                                    <p:cond delay="0"/>
                                  </p:stCondLst>
                                  <p:childTnLst>
                                    <p:animEffect transition="out" filter="fade">
                                      <p:cBhvr>
                                        <p:cTn id="39" dur="1000"/>
                                        <p:tgtEl>
                                          <p:spTgt spid="29"/>
                                        </p:tgtEl>
                                      </p:cBhvr>
                                    </p:animEffect>
                                    <p:anim calcmode="lin" valueType="num">
                                      <p:cBhvr>
                                        <p:cTn id="40" dur="1000"/>
                                        <p:tgtEl>
                                          <p:spTgt spid="29"/>
                                        </p:tgtEl>
                                        <p:attrNameLst>
                                          <p:attrName>ppt_x</p:attrName>
                                        </p:attrNameLst>
                                      </p:cBhvr>
                                      <p:tavLst>
                                        <p:tav tm="0">
                                          <p:val>
                                            <p:strVal val="ppt_x"/>
                                          </p:val>
                                        </p:tav>
                                        <p:tav tm="100000">
                                          <p:val>
                                            <p:strVal val="ppt_x"/>
                                          </p:val>
                                        </p:tav>
                                      </p:tavLst>
                                    </p:anim>
                                    <p:anim calcmode="lin" valueType="num">
                                      <p:cBhvr>
                                        <p:cTn id="41" dur="1000"/>
                                        <p:tgtEl>
                                          <p:spTgt spid="29"/>
                                        </p:tgtEl>
                                        <p:attrNameLst>
                                          <p:attrName>ppt_y</p:attrName>
                                        </p:attrNameLst>
                                      </p:cBhvr>
                                      <p:tavLst>
                                        <p:tav tm="0">
                                          <p:val>
                                            <p:strVal val="ppt_y"/>
                                          </p:val>
                                        </p:tav>
                                        <p:tav tm="100000">
                                          <p:val>
                                            <p:strVal val="ppt_y+.1"/>
                                          </p:val>
                                        </p:tav>
                                      </p:tavLst>
                                    </p:anim>
                                    <p:set>
                                      <p:cBhvr>
                                        <p:cTn id="42" dur="1" fill="hold">
                                          <p:stCondLst>
                                            <p:cond delay="999"/>
                                          </p:stCondLst>
                                        </p:cTn>
                                        <p:tgtEl>
                                          <p:spTgt spid="2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heel(1)">
                                      <p:cBhvr>
                                        <p:cTn id="47" dur="2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heel(1)">
                                      <p:cBhvr>
                                        <p:cTn id="5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29" grpId="0"/>
      <p:bldP spid="29" grpId="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90500" y="444500"/>
            <a:ext cx="8915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eaLnBrk="1" hangingPunct="1">
              <a:spcBef>
                <a:spcPct val="50000"/>
              </a:spcBef>
            </a:pPr>
            <a:r>
              <a:rPr lang="en-US" altLang="vi-VN" sz="2700" b="1" u="sng" dirty="0" err="1">
                <a:solidFill>
                  <a:schemeClr val="tx2"/>
                </a:solidFill>
                <a:latin typeface="Times New Roman" pitchFamily="18" charset="0"/>
              </a:rPr>
              <a:t>Bài</a:t>
            </a:r>
            <a:r>
              <a:rPr lang="en-US" altLang="vi-VN" sz="2700" b="1" u="sng" dirty="0">
                <a:solidFill>
                  <a:schemeClr val="tx2"/>
                </a:solidFill>
                <a:latin typeface="Times New Roman" pitchFamily="18" charset="0"/>
              </a:rPr>
              <a:t> 19 </a:t>
            </a:r>
            <a:r>
              <a:rPr lang="en-US" altLang="vi-VN" sz="2700" b="1" dirty="0">
                <a:solidFill>
                  <a:schemeClr val="tx2"/>
                </a:solidFill>
                <a:latin typeface="Times New Roman" pitchFamily="18" charset="0"/>
              </a:rPr>
              <a:t>:</a:t>
            </a:r>
            <a:r>
              <a:rPr lang="en-US" altLang="vi-VN" sz="2700" b="1" dirty="0">
                <a:solidFill>
                  <a:srgbClr val="00FF00"/>
                </a:solidFill>
                <a:latin typeface="Times New Roman" pitchFamily="18" charset="0"/>
              </a:rPr>
              <a:t> CÁC CHẤT ĐƯỢC CẤU TẠO NHƯ THẾ NÀO?</a:t>
            </a:r>
            <a:endParaRPr lang="en-US" altLang="vi-VN" sz="2700" b="1" u="sng" dirty="0">
              <a:solidFill>
                <a:srgbClr val="00FF00"/>
              </a:solidFill>
              <a:latin typeface="Times New Roman" pitchFamily="18" charset="0"/>
            </a:endParaRPr>
          </a:p>
        </p:txBody>
      </p:sp>
      <p:sp>
        <p:nvSpPr>
          <p:cNvPr id="21507" name="Text Box 4"/>
          <p:cNvSpPr txBox="1">
            <a:spLocks noChangeArrowheads="1"/>
          </p:cNvSpPr>
          <p:nvPr/>
        </p:nvSpPr>
        <p:spPr bwMode="auto">
          <a:xfrm>
            <a:off x="342900" y="1146908"/>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b="1" dirty="0">
                <a:solidFill>
                  <a:schemeClr val="bg1"/>
                </a:solidFill>
                <a:latin typeface="Times New Roman" pitchFamily="18" charset="0"/>
              </a:rPr>
              <a:t>I. </a:t>
            </a:r>
            <a:r>
              <a:rPr lang="en-US" altLang="vi-VN" sz="2400" b="1" u="sng" dirty="0" err="1">
                <a:solidFill>
                  <a:schemeClr val="bg1"/>
                </a:solidFill>
                <a:latin typeface="Times New Roman" pitchFamily="18" charset="0"/>
              </a:rPr>
              <a:t>Các</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chất</a:t>
            </a:r>
            <a:r>
              <a:rPr lang="en-US" altLang="vi-VN" sz="2400" b="1" u="sng" dirty="0">
                <a:solidFill>
                  <a:schemeClr val="bg1"/>
                </a:solidFill>
                <a:latin typeface="Times New Roman" pitchFamily="18" charset="0"/>
              </a:rPr>
              <a:t> </a:t>
            </a:r>
            <a:r>
              <a:rPr lang="en-US" altLang="vi-VN" sz="2400" b="1" u="sng" dirty="0" err="1" smtClean="0">
                <a:solidFill>
                  <a:schemeClr val="bg1"/>
                </a:solidFill>
                <a:latin typeface="Times New Roman" pitchFamily="18" charset="0"/>
              </a:rPr>
              <a:t>được</a:t>
            </a:r>
            <a:r>
              <a:rPr lang="en-US" altLang="vi-VN" sz="2400" b="1" u="sng" dirty="0" smtClean="0">
                <a:solidFill>
                  <a:schemeClr val="bg1"/>
                </a:solidFill>
                <a:latin typeface="Times New Roman" pitchFamily="18" charset="0"/>
              </a:rPr>
              <a:t> </a:t>
            </a:r>
            <a:r>
              <a:rPr lang="en-US" altLang="vi-VN" sz="2400" b="1" u="sng" dirty="0" err="1">
                <a:solidFill>
                  <a:schemeClr val="bg1"/>
                </a:solidFill>
                <a:latin typeface="Times New Roman" pitchFamily="18" charset="0"/>
              </a:rPr>
              <a:t>cấu</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tạo</a:t>
            </a:r>
            <a:r>
              <a:rPr lang="en-US" altLang="vi-VN" sz="2400" b="1" u="sng" dirty="0">
                <a:solidFill>
                  <a:schemeClr val="bg1"/>
                </a:solidFill>
                <a:latin typeface="Times New Roman" pitchFamily="18" charset="0"/>
              </a:rPr>
              <a:t> </a:t>
            </a:r>
            <a:r>
              <a:rPr lang="en-US" altLang="vi-VN" sz="2400" b="1" u="sng" dirty="0" err="1" smtClean="0">
                <a:solidFill>
                  <a:schemeClr val="bg1"/>
                </a:solidFill>
                <a:latin typeface="Times New Roman" pitchFamily="18" charset="0"/>
              </a:rPr>
              <a:t>như</a:t>
            </a:r>
            <a:r>
              <a:rPr lang="en-US" altLang="vi-VN" sz="2400" b="1" u="sng" dirty="0" smtClean="0">
                <a:solidFill>
                  <a:schemeClr val="bg1"/>
                </a:solidFill>
                <a:latin typeface="Times New Roman" pitchFamily="18" charset="0"/>
              </a:rPr>
              <a:t> </a:t>
            </a:r>
            <a:r>
              <a:rPr lang="en-US" altLang="vi-VN" sz="2400" b="1" u="sng" dirty="0" err="1" smtClean="0">
                <a:solidFill>
                  <a:schemeClr val="bg1"/>
                </a:solidFill>
                <a:latin typeface="Times New Roman" pitchFamily="18" charset="0"/>
              </a:rPr>
              <a:t>thế</a:t>
            </a:r>
            <a:r>
              <a:rPr lang="en-US" altLang="vi-VN" sz="2400" b="1" u="sng" dirty="0" smtClean="0">
                <a:solidFill>
                  <a:schemeClr val="bg1"/>
                </a:solidFill>
                <a:latin typeface="Times New Roman" pitchFamily="18" charset="0"/>
              </a:rPr>
              <a:t> </a:t>
            </a:r>
            <a:r>
              <a:rPr lang="en-US" altLang="vi-VN" sz="2400" b="1" u="sng" dirty="0" err="1" smtClean="0">
                <a:solidFill>
                  <a:schemeClr val="bg1"/>
                </a:solidFill>
                <a:latin typeface="Times New Roman" pitchFamily="18" charset="0"/>
              </a:rPr>
              <a:t>nào</a:t>
            </a:r>
            <a:r>
              <a:rPr lang="en-US" altLang="vi-VN" sz="2400" b="1" u="sng" dirty="0" smtClean="0">
                <a:solidFill>
                  <a:schemeClr val="bg1"/>
                </a:solidFill>
                <a:latin typeface="Times New Roman" pitchFamily="18" charset="0"/>
              </a:rPr>
              <a:t>?</a:t>
            </a:r>
            <a:endParaRPr lang="en-US" altLang="vi-VN" sz="2400" b="1" dirty="0">
              <a:solidFill>
                <a:schemeClr val="bg1"/>
              </a:solidFill>
              <a:latin typeface="Times New Roman" pitchFamily="18" charset="0"/>
            </a:endParaRPr>
          </a:p>
        </p:txBody>
      </p:sp>
      <p:sp>
        <p:nvSpPr>
          <p:cNvPr id="177157" name="Text Box 5"/>
          <p:cNvSpPr txBox="1">
            <a:spLocks noChangeArrowheads="1"/>
          </p:cNvSpPr>
          <p:nvPr/>
        </p:nvSpPr>
        <p:spPr bwMode="auto">
          <a:xfrm>
            <a:off x="448945" y="16764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b="1" dirty="0">
                <a:solidFill>
                  <a:schemeClr val="bg1"/>
                </a:solidFill>
                <a:latin typeface="Times New Roman" pitchFamily="18" charset="0"/>
              </a:rPr>
              <a:t>II. </a:t>
            </a:r>
            <a:r>
              <a:rPr lang="en-US" altLang="vi-VN" sz="2400" b="1" u="sng" dirty="0" err="1">
                <a:solidFill>
                  <a:schemeClr val="bg1"/>
                </a:solidFill>
                <a:latin typeface="Times New Roman" pitchFamily="18" charset="0"/>
              </a:rPr>
              <a:t>Giữa</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các</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phân</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tử</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có</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khoảng</a:t>
            </a:r>
            <a:r>
              <a:rPr lang="en-US" altLang="vi-VN" sz="2400" b="1" u="sng" dirty="0">
                <a:solidFill>
                  <a:schemeClr val="bg1"/>
                </a:solidFill>
                <a:latin typeface="Times New Roman" pitchFamily="18" charset="0"/>
              </a:rPr>
              <a:t> </a:t>
            </a:r>
            <a:r>
              <a:rPr lang="en-US" altLang="vi-VN" sz="2400" b="1" u="sng" dirty="0" err="1" smtClean="0">
                <a:solidFill>
                  <a:schemeClr val="bg1"/>
                </a:solidFill>
                <a:latin typeface="Times New Roman" pitchFamily="18" charset="0"/>
              </a:rPr>
              <a:t>cách</a:t>
            </a:r>
            <a:endParaRPr lang="en-US" altLang="vi-VN" sz="2400" b="1" dirty="0">
              <a:solidFill>
                <a:schemeClr val="bg1"/>
              </a:solidFill>
              <a:latin typeface="Times New Roman" pitchFamily="18" charset="0"/>
            </a:endParaRPr>
          </a:p>
        </p:txBody>
      </p:sp>
      <p:sp>
        <p:nvSpPr>
          <p:cNvPr id="177158" name="Text Box 6"/>
          <p:cNvSpPr txBox="1">
            <a:spLocks noChangeArrowheads="1"/>
          </p:cNvSpPr>
          <p:nvPr/>
        </p:nvSpPr>
        <p:spPr bwMode="auto">
          <a:xfrm>
            <a:off x="533400" y="22860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b="1" dirty="0">
                <a:solidFill>
                  <a:srgbClr val="006600"/>
                </a:solidFill>
                <a:latin typeface="Times New Roman" pitchFamily="18" charset="0"/>
              </a:rPr>
              <a:t>1. </a:t>
            </a:r>
            <a:r>
              <a:rPr lang="en-US" altLang="vi-VN" sz="2400" b="1" u="sng" dirty="0" err="1">
                <a:solidFill>
                  <a:srgbClr val="006600"/>
                </a:solidFill>
                <a:latin typeface="Times New Roman" pitchFamily="18" charset="0"/>
              </a:rPr>
              <a:t>Thí</a:t>
            </a:r>
            <a:r>
              <a:rPr lang="en-US" altLang="vi-VN" sz="2400" b="1" u="sng" dirty="0">
                <a:solidFill>
                  <a:srgbClr val="006600"/>
                </a:solidFill>
                <a:latin typeface="Times New Roman" pitchFamily="18" charset="0"/>
              </a:rPr>
              <a:t> </a:t>
            </a:r>
            <a:r>
              <a:rPr lang="en-US" altLang="vi-VN" sz="2400" b="1" u="sng" dirty="0" err="1">
                <a:solidFill>
                  <a:srgbClr val="006600"/>
                </a:solidFill>
                <a:latin typeface="Times New Roman" pitchFamily="18" charset="0"/>
              </a:rPr>
              <a:t>nghiệm</a:t>
            </a:r>
            <a:r>
              <a:rPr lang="en-US" altLang="vi-VN" sz="2400" b="1" u="sng" dirty="0">
                <a:solidFill>
                  <a:srgbClr val="006600"/>
                </a:solidFill>
                <a:latin typeface="Times New Roman" pitchFamily="18" charset="0"/>
              </a:rPr>
              <a:t> </a:t>
            </a:r>
            <a:r>
              <a:rPr lang="en-US" altLang="vi-VN" sz="2400" b="1" u="sng" dirty="0" err="1">
                <a:solidFill>
                  <a:srgbClr val="006600"/>
                </a:solidFill>
                <a:latin typeface="Times New Roman" pitchFamily="18" charset="0"/>
              </a:rPr>
              <a:t>mô</a:t>
            </a:r>
            <a:r>
              <a:rPr lang="en-US" altLang="vi-VN" sz="2400" b="1" u="sng" dirty="0">
                <a:solidFill>
                  <a:srgbClr val="006600"/>
                </a:solidFill>
                <a:latin typeface="Times New Roman" pitchFamily="18" charset="0"/>
              </a:rPr>
              <a:t> </a:t>
            </a:r>
            <a:r>
              <a:rPr lang="en-US" altLang="vi-VN" sz="2400" b="1" u="sng" dirty="0" err="1">
                <a:solidFill>
                  <a:srgbClr val="006600"/>
                </a:solidFill>
                <a:latin typeface="Times New Roman" pitchFamily="18" charset="0"/>
              </a:rPr>
              <a:t>hình</a:t>
            </a:r>
            <a:r>
              <a:rPr lang="en-US" altLang="vi-VN" sz="2400" b="1" dirty="0">
                <a:solidFill>
                  <a:srgbClr val="006600"/>
                </a:solidFill>
                <a:latin typeface="Times New Roman" pitchFamily="18" charset="0"/>
              </a:rPr>
              <a:t> </a:t>
            </a:r>
          </a:p>
        </p:txBody>
      </p:sp>
      <p:grpSp>
        <p:nvGrpSpPr>
          <p:cNvPr id="21512" name="Group 166"/>
          <p:cNvGrpSpPr>
            <a:grpSpLocks/>
          </p:cNvGrpSpPr>
          <p:nvPr/>
        </p:nvGrpSpPr>
        <p:grpSpPr bwMode="auto">
          <a:xfrm>
            <a:off x="5137358" y="2641764"/>
            <a:ext cx="1343025" cy="4024312"/>
            <a:chOff x="776" y="1502"/>
            <a:chExt cx="846" cy="2570"/>
          </a:xfrm>
        </p:grpSpPr>
        <p:sp>
          <p:nvSpPr>
            <p:cNvPr id="21662" name="Freeform 167"/>
            <p:cNvSpPr>
              <a:spLocks/>
            </p:cNvSpPr>
            <p:nvPr/>
          </p:nvSpPr>
          <p:spPr bwMode="auto">
            <a:xfrm>
              <a:off x="776"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2422">
                  <a:moveTo>
                    <a:pt x="0" y="0"/>
                  </a:moveTo>
                  <a:lnTo>
                    <a:pt x="139" y="170"/>
                  </a:lnTo>
                  <a:lnTo>
                    <a:pt x="139" y="2415"/>
                  </a:lnTo>
                  <a:lnTo>
                    <a:pt x="733" y="2422"/>
                  </a:lnTo>
                  <a:lnTo>
                    <a:pt x="734" y="157"/>
                  </a:lnTo>
                  <a:lnTo>
                    <a:pt x="846" y="0"/>
                  </a:lnTo>
                  <a:lnTo>
                    <a:pt x="0" y="0"/>
                  </a:lnTo>
                  <a:close/>
                </a:path>
              </a:pathLst>
            </a:custGeom>
            <a:noFill/>
            <a:ln>
              <a:noFill/>
            </a:ln>
            <a:effectLst/>
            <a:extLst>
              <a:ext uri="{909E8E84-426E-40DD-AFC4-6F175D3DCCD1}">
                <a14:hiddenFill xmlns:a14="http://schemas.microsoft.com/office/drawing/2010/main">
                  <a:gradFill rotWithShape="1">
                    <a:gsLst>
                      <a:gs pos="0">
                        <a:schemeClr val="bg1"/>
                      </a:gs>
                      <a:gs pos="100000">
                        <a:srgbClr val="000000"/>
                      </a:gs>
                    </a:gsLst>
                    <a:lin ang="0" scaled="1"/>
                  </a:gra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3" name="Line 168"/>
            <p:cNvSpPr>
              <a:spLocks noChangeShapeType="1"/>
            </p:cNvSpPr>
            <p:nvPr/>
          </p:nvSpPr>
          <p:spPr bwMode="auto">
            <a:xfrm>
              <a:off x="918" y="1746"/>
              <a:ext cx="23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4" name="Line 169"/>
            <p:cNvSpPr>
              <a:spLocks noChangeShapeType="1"/>
            </p:cNvSpPr>
            <p:nvPr/>
          </p:nvSpPr>
          <p:spPr bwMode="auto">
            <a:xfrm>
              <a:off x="918" y="1853"/>
              <a:ext cx="11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5" name="Line 170"/>
            <p:cNvSpPr>
              <a:spLocks noChangeShapeType="1"/>
            </p:cNvSpPr>
            <p:nvPr/>
          </p:nvSpPr>
          <p:spPr bwMode="auto">
            <a:xfrm>
              <a:off x="918" y="1961"/>
              <a:ext cx="11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6" name="Line 171"/>
            <p:cNvSpPr>
              <a:spLocks noChangeShapeType="1"/>
            </p:cNvSpPr>
            <p:nvPr/>
          </p:nvSpPr>
          <p:spPr bwMode="auto">
            <a:xfrm>
              <a:off x="918" y="2069"/>
              <a:ext cx="11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7" name="Line 172"/>
            <p:cNvSpPr>
              <a:spLocks noChangeShapeType="1"/>
            </p:cNvSpPr>
            <p:nvPr/>
          </p:nvSpPr>
          <p:spPr bwMode="auto">
            <a:xfrm>
              <a:off x="918" y="2176"/>
              <a:ext cx="23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8" name="Line 173"/>
            <p:cNvSpPr>
              <a:spLocks noChangeShapeType="1"/>
            </p:cNvSpPr>
            <p:nvPr/>
          </p:nvSpPr>
          <p:spPr bwMode="auto">
            <a:xfrm>
              <a:off x="918" y="2284"/>
              <a:ext cx="11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9" name="Line 174"/>
            <p:cNvSpPr>
              <a:spLocks noChangeShapeType="1"/>
            </p:cNvSpPr>
            <p:nvPr/>
          </p:nvSpPr>
          <p:spPr bwMode="auto">
            <a:xfrm>
              <a:off x="918" y="2392"/>
              <a:ext cx="11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0" name="Line 175"/>
            <p:cNvSpPr>
              <a:spLocks noChangeShapeType="1"/>
            </p:cNvSpPr>
            <p:nvPr/>
          </p:nvSpPr>
          <p:spPr bwMode="auto">
            <a:xfrm>
              <a:off x="918" y="2499"/>
              <a:ext cx="11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1" name="Line 176"/>
            <p:cNvSpPr>
              <a:spLocks noChangeShapeType="1"/>
            </p:cNvSpPr>
            <p:nvPr/>
          </p:nvSpPr>
          <p:spPr bwMode="auto">
            <a:xfrm>
              <a:off x="918" y="2607"/>
              <a:ext cx="23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2" name="Line 177"/>
            <p:cNvSpPr>
              <a:spLocks noChangeShapeType="1"/>
            </p:cNvSpPr>
            <p:nvPr/>
          </p:nvSpPr>
          <p:spPr bwMode="auto">
            <a:xfrm>
              <a:off x="918" y="2715"/>
              <a:ext cx="11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3" name="Line 178"/>
            <p:cNvSpPr>
              <a:spLocks noChangeShapeType="1"/>
            </p:cNvSpPr>
            <p:nvPr/>
          </p:nvSpPr>
          <p:spPr bwMode="auto">
            <a:xfrm>
              <a:off x="918" y="2823"/>
              <a:ext cx="11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4" name="Line 179"/>
            <p:cNvSpPr>
              <a:spLocks noChangeShapeType="1"/>
            </p:cNvSpPr>
            <p:nvPr/>
          </p:nvSpPr>
          <p:spPr bwMode="auto">
            <a:xfrm>
              <a:off x="918" y="2930"/>
              <a:ext cx="11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5" name="Line 180"/>
            <p:cNvSpPr>
              <a:spLocks noChangeShapeType="1"/>
            </p:cNvSpPr>
            <p:nvPr/>
          </p:nvSpPr>
          <p:spPr bwMode="auto">
            <a:xfrm>
              <a:off x="918" y="3038"/>
              <a:ext cx="23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6" name="Line 181"/>
            <p:cNvSpPr>
              <a:spLocks noChangeShapeType="1"/>
            </p:cNvSpPr>
            <p:nvPr/>
          </p:nvSpPr>
          <p:spPr bwMode="auto">
            <a:xfrm>
              <a:off x="918" y="3146"/>
              <a:ext cx="11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7" name="Line 182"/>
            <p:cNvSpPr>
              <a:spLocks noChangeShapeType="1"/>
            </p:cNvSpPr>
            <p:nvPr/>
          </p:nvSpPr>
          <p:spPr bwMode="auto">
            <a:xfrm>
              <a:off x="918" y="3253"/>
              <a:ext cx="11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8" name="Line 183"/>
            <p:cNvSpPr>
              <a:spLocks noChangeShapeType="1"/>
            </p:cNvSpPr>
            <p:nvPr/>
          </p:nvSpPr>
          <p:spPr bwMode="auto">
            <a:xfrm>
              <a:off x="918" y="3361"/>
              <a:ext cx="11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9" name="Line 184"/>
            <p:cNvSpPr>
              <a:spLocks noChangeShapeType="1"/>
            </p:cNvSpPr>
            <p:nvPr/>
          </p:nvSpPr>
          <p:spPr bwMode="auto">
            <a:xfrm>
              <a:off x="918" y="3469"/>
              <a:ext cx="23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0" name="Line 185"/>
            <p:cNvSpPr>
              <a:spLocks noChangeShapeType="1"/>
            </p:cNvSpPr>
            <p:nvPr/>
          </p:nvSpPr>
          <p:spPr bwMode="auto">
            <a:xfrm>
              <a:off x="918" y="3576"/>
              <a:ext cx="11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1" name="Line 186"/>
            <p:cNvSpPr>
              <a:spLocks noChangeShapeType="1"/>
            </p:cNvSpPr>
            <p:nvPr/>
          </p:nvSpPr>
          <p:spPr bwMode="auto">
            <a:xfrm>
              <a:off x="918" y="3684"/>
              <a:ext cx="11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2" name="Line 187"/>
            <p:cNvSpPr>
              <a:spLocks noChangeShapeType="1"/>
            </p:cNvSpPr>
            <p:nvPr/>
          </p:nvSpPr>
          <p:spPr bwMode="auto">
            <a:xfrm>
              <a:off x="918" y="3792"/>
              <a:ext cx="11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3" name="Line 188"/>
            <p:cNvSpPr>
              <a:spLocks noChangeShapeType="1"/>
            </p:cNvSpPr>
            <p:nvPr/>
          </p:nvSpPr>
          <p:spPr bwMode="auto">
            <a:xfrm>
              <a:off x="918" y="3900"/>
              <a:ext cx="23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9" name="Text Box 194"/>
            <p:cNvSpPr txBox="1">
              <a:spLocks noChangeArrowheads="1"/>
            </p:cNvSpPr>
            <p:nvPr/>
          </p:nvSpPr>
          <p:spPr bwMode="auto">
            <a:xfrm>
              <a:off x="1135" y="3704"/>
              <a:ext cx="460"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a:solidFill>
                    <a:schemeClr val="bg1"/>
                  </a:solidFill>
                </a:rPr>
                <a:t>0</a:t>
              </a:r>
            </a:p>
          </p:txBody>
        </p:sp>
        <p:sp>
          <p:nvSpPr>
            <p:cNvPr id="21690" name="Freeform 195"/>
            <p:cNvSpPr>
              <a:spLocks/>
            </p:cNvSpPr>
            <p:nvPr/>
          </p:nvSpPr>
          <p:spPr bwMode="auto">
            <a:xfrm>
              <a:off x="799" y="3830"/>
              <a:ext cx="820" cy="242"/>
            </a:xfrm>
            <a:custGeom>
              <a:avLst/>
              <a:gdLst>
                <a:gd name="T0" fmla="*/ 0 w 820"/>
                <a:gd name="T1" fmla="*/ 242 h 242"/>
                <a:gd name="T2" fmla="*/ 79 w 820"/>
                <a:gd name="T3" fmla="*/ 0 h 242"/>
                <a:gd name="T4" fmla="*/ 123 w 820"/>
                <a:gd name="T5" fmla="*/ 0 h 242"/>
                <a:gd name="T6" fmla="*/ 159 w 820"/>
                <a:gd name="T7" fmla="*/ 70 h 242"/>
                <a:gd name="T8" fmla="*/ 654 w 820"/>
                <a:gd name="T9" fmla="*/ 65 h 242"/>
                <a:gd name="T10" fmla="*/ 700 w 820"/>
                <a:gd name="T11" fmla="*/ 0 h 242"/>
                <a:gd name="T12" fmla="*/ 741 w 820"/>
                <a:gd name="T13" fmla="*/ 0 h 242"/>
                <a:gd name="T14" fmla="*/ 820 w 820"/>
                <a:gd name="T15" fmla="*/ 242 h 242"/>
                <a:gd name="T16" fmla="*/ 0 w 820"/>
                <a:gd name="T17" fmla="*/ 24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9006816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77157"/>
                                        </p:tgtEl>
                                        <p:attrNameLst>
                                          <p:attrName>style.visibility</p:attrName>
                                        </p:attrNameLst>
                                      </p:cBhvr>
                                      <p:to>
                                        <p:strVal val="visible"/>
                                      </p:to>
                                    </p:set>
                                    <p:anim calcmode="discrete" valueType="clr">
                                      <p:cBhvr override="childStyle">
                                        <p:cTn id="7" dur="80"/>
                                        <p:tgtEl>
                                          <p:spTgt spid="1771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7157"/>
                                        </p:tgtEl>
                                        <p:attrNameLst>
                                          <p:attrName>fillcolor</p:attrName>
                                        </p:attrNameLst>
                                      </p:cBhvr>
                                      <p:tavLst>
                                        <p:tav tm="0">
                                          <p:val>
                                            <p:clrVal>
                                              <a:schemeClr val="accent2"/>
                                            </p:clrVal>
                                          </p:val>
                                        </p:tav>
                                        <p:tav tm="50000">
                                          <p:val>
                                            <p:clrVal>
                                              <a:schemeClr val="hlink"/>
                                            </p:clrVal>
                                          </p:val>
                                        </p:tav>
                                      </p:tavLst>
                                    </p:anim>
                                    <p:set>
                                      <p:cBhvr>
                                        <p:cTn id="9" dur="80"/>
                                        <p:tgtEl>
                                          <p:spTgt spid="17715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177158"/>
                                        </p:tgtEl>
                                        <p:attrNameLst>
                                          <p:attrName>style.visibility</p:attrName>
                                        </p:attrNameLst>
                                      </p:cBhvr>
                                      <p:to>
                                        <p:strVal val="visible"/>
                                      </p:to>
                                    </p:set>
                                    <p:anim calcmode="lin" valueType="num">
                                      <p:cBhvr>
                                        <p:cTn id="14" dur="500" decel="50000" fill="hold">
                                          <p:stCondLst>
                                            <p:cond delay="0"/>
                                          </p:stCondLst>
                                        </p:cTn>
                                        <p:tgtEl>
                                          <p:spTgt spid="177158"/>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77158"/>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77158"/>
                                        </p:tgtEl>
                                        <p:attrNameLst>
                                          <p:attrName>ppt_w</p:attrName>
                                        </p:attrNameLst>
                                      </p:cBhvr>
                                      <p:tavLst>
                                        <p:tav tm="0">
                                          <p:val>
                                            <p:strVal val="#ppt_w*.05"/>
                                          </p:val>
                                        </p:tav>
                                        <p:tav tm="100000">
                                          <p:val>
                                            <p:strVal val="#ppt_w"/>
                                          </p:val>
                                        </p:tav>
                                      </p:tavLst>
                                    </p:anim>
                                    <p:anim calcmode="lin" valueType="num">
                                      <p:cBhvr>
                                        <p:cTn id="17" dur="1000" fill="hold"/>
                                        <p:tgtEl>
                                          <p:spTgt spid="177158"/>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77158"/>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77158"/>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77158"/>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77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7" grpId="0"/>
      <p:bldP spid="1771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4"/>
          <p:cNvSpPr txBox="1">
            <a:spLocks noChangeArrowheads="1"/>
          </p:cNvSpPr>
          <p:nvPr/>
        </p:nvSpPr>
        <p:spPr bwMode="auto">
          <a:xfrm>
            <a:off x="-63500" y="407988"/>
            <a:ext cx="91440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700" b="1" u="sng">
                <a:solidFill>
                  <a:schemeClr val="tx2"/>
                </a:solidFill>
                <a:latin typeface="Times New Roman" pitchFamily="18" charset="0"/>
              </a:rPr>
              <a:t>Bài 19</a:t>
            </a:r>
            <a:r>
              <a:rPr lang="en-US" altLang="vi-VN" sz="2700" b="1">
                <a:solidFill>
                  <a:schemeClr val="tx2"/>
                </a:solidFill>
                <a:latin typeface="Times New Roman" pitchFamily="18" charset="0"/>
              </a:rPr>
              <a:t>:</a:t>
            </a:r>
            <a:r>
              <a:rPr lang="en-US" altLang="vi-VN" sz="2700" b="1">
                <a:solidFill>
                  <a:srgbClr val="00FF00"/>
                </a:solidFill>
                <a:latin typeface="Times New Roman" pitchFamily="18" charset="0"/>
              </a:rPr>
              <a:t> CÁC CHẤT ĐƯỢC CẤU TẠO NHƯ THẾ NÀO?</a:t>
            </a:r>
            <a:endParaRPr lang="en-US" altLang="vi-VN" sz="2700" b="1" u="sng">
              <a:solidFill>
                <a:srgbClr val="00FF00"/>
              </a:solidFill>
              <a:latin typeface="Times New Roman" pitchFamily="18" charset="0"/>
            </a:endParaRPr>
          </a:p>
        </p:txBody>
      </p:sp>
      <p:sp>
        <p:nvSpPr>
          <p:cNvPr id="23555" name="Text Box 15"/>
          <p:cNvSpPr txBox="1">
            <a:spLocks noChangeArrowheads="1"/>
          </p:cNvSpPr>
          <p:nvPr/>
        </p:nvSpPr>
        <p:spPr bwMode="auto">
          <a:xfrm>
            <a:off x="381000" y="12954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b="1" dirty="0">
                <a:solidFill>
                  <a:schemeClr val="bg1"/>
                </a:solidFill>
                <a:latin typeface="Times New Roman" pitchFamily="18" charset="0"/>
              </a:rPr>
              <a:t>I. </a:t>
            </a:r>
            <a:r>
              <a:rPr lang="en-US" altLang="vi-VN" sz="2400" b="1" u="sng" dirty="0" err="1">
                <a:solidFill>
                  <a:schemeClr val="bg1"/>
                </a:solidFill>
                <a:latin typeface="Times New Roman" pitchFamily="18" charset="0"/>
              </a:rPr>
              <a:t>Các</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chất</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có</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được</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cấu</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tạo</a:t>
            </a:r>
            <a:r>
              <a:rPr lang="en-US" altLang="vi-VN" sz="2400" b="1" u="sng" dirty="0">
                <a:solidFill>
                  <a:schemeClr val="bg1"/>
                </a:solidFill>
                <a:latin typeface="Times New Roman" pitchFamily="18" charset="0"/>
              </a:rPr>
              <a:t> </a:t>
            </a:r>
            <a:r>
              <a:rPr lang="en-US" altLang="vi-VN" sz="2400" b="1" u="sng" dirty="0" err="1" smtClean="0">
                <a:solidFill>
                  <a:schemeClr val="bg1"/>
                </a:solidFill>
                <a:latin typeface="Times New Roman" pitchFamily="18" charset="0"/>
              </a:rPr>
              <a:t>như</a:t>
            </a:r>
            <a:r>
              <a:rPr lang="en-US" altLang="vi-VN" sz="2400" b="1" u="sng" dirty="0" smtClean="0">
                <a:solidFill>
                  <a:schemeClr val="bg1"/>
                </a:solidFill>
                <a:latin typeface="Times New Roman" pitchFamily="18" charset="0"/>
              </a:rPr>
              <a:t> </a:t>
            </a:r>
            <a:r>
              <a:rPr lang="en-US" altLang="vi-VN" sz="2400" b="1" u="sng" dirty="0" err="1" smtClean="0">
                <a:solidFill>
                  <a:schemeClr val="bg1"/>
                </a:solidFill>
                <a:latin typeface="Times New Roman" pitchFamily="18" charset="0"/>
              </a:rPr>
              <a:t>thế</a:t>
            </a:r>
            <a:r>
              <a:rPr lang="en-US" altLang="vi-VN" sz="2400" b="1" u="sng" dirty="0" smtClean="0">
                <a:solidFill>
                  <a:schemeClr val="bg1"/>
                </a:solidFill>
                <a:latin typeface="Times New Roman" pitchFamily="18" charset="0"/>
              </a:rPr>
              <a:t> </a:t>
            </a:r>
            <a:r>
              <a:rPr lang="en-US" altLang="vi-VN" sz="2400" b="1" u="sng" dirty="0" err="1" smtClean="0">
                <a:solidFill>
                  <a:schemeClr val="bg1"/>
                </a:solidFill>
                <a:latin typeface="Times New Roman" pitchFamily="18" charset="0"/>
              </a:rPr>
              <a:t>nào</a:t>
            </a:r>
            <a:r>
              <a:rPr lang="en-US" altLang="vi-VN" sz="2400" b="1" u="sng" dirty="0" smtClean="0">
                <a:solidFill>
                  <a:schemeClr val="bg1"/>
                </a:solidFill>
                <a:latin typeface="Times New Roman" pitchFamily="18" charset="0"/>
              </a:rPr>
              <a:t>?</a:t>
            </a:r>
            <a:endParaRPr lang="en-US" altLang="vi-VN" sz="2400" b="1" dirty="0">
              <a:solidFill>
                <a:schemeClr val="bg1"/>
              </a:solidFill>
              <a:latin typeface="Times New Roman" pitchFamily="18" charset="0"/>
            </a:endParaRPr>
          </a:p>
        </p:txBody>
      </p:sp>
      <p:sp>
        <p:nvSpPr>
          <p:cNvPr id="23556" name="Text Box 16"/>
          <p:cNvSpPr txBox="1">
            <a:spLocks noChangeArrowheads="1"/>
          </p:cNvSpPr>
          <p:nvPr/>
        </p:nvSpPr>
        <p:spPr bwMode="auto">
          <a:xfrm>
            <a:off x="381000" y="18288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b="1" dirty="0">
                <a:solidFill>
                  <a:schemeClr val="bg1"/>
                </a:solidFill>
                <a:latin typeface="Times New Roman" pitchFamily="18" charset="0"/>
              </a:rPr>
              <a:t>II. </a:t>
            </a:r>
            <a:r>
              <a:rPr lang="en-US" altLang="vi-VN" sz="2400" b="1" u="sng" dirty="0" err="1">
                <a:solidFill>
                  <a:schemeClr val="bg1"/>
                </a:solidFill>
                <a:latin typeface="Times New Roman" pitchFamily="18" charset="0"/>
              </a:rPr>
              <a:t>Giữa</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các</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hạt</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có</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khoảng</a:t>
            </a:r>
            <a:r>
              <a:rPr lang="en-US" altLang="vi-VN" sz="2400" b="1" u="sng" dirty="0">
                <a:solidFill>
                  <a:schemeClr val="bg1"/>
                </a:solidFill>
                <a:latin typeface="Times New Roman" pitchFamily="18" charset="0"/>
              </a:rPr>
              <a:t> </a:t>
            </a:r>
            <a:r>
              <a:rPr lang="en-US" altLang="vi-VN" sz="2400" b="1" u="sng" dirty="0" err="1" smtClean="0">
                <a:solidFill>
                  <a:schemeClr val="bg1"/>
                </a:solidFill>
                <a:latin typeface="Times New Roman" pitchFamily="18" charset="0"/>
              </a:rPr>
              <a:t>cách</a:t>
            </a:r>
            <a:r>
              <a:rPr lang="en-US" altLang="vi-VN" sz="2400" b="1" u="sng" dirty="0" smtClean="0">
                <a:solidFill>
                  <a:schemeClr val="bg1"/>
                </a:solidFill>
                <a:latin typeface="Times New Roman" pitchFamily="18" charset="0"/>
              </a:rPr>
              <a:t>.</a:t>
            </a:r>
            <a:endParaRPr lang="en-US" altLang="vi-VN" sz="2400" b="1" dirty="0">
              <a:solidFill>
                <a:schemeClr val="bg1"/>
              </a:solidFill>
              <a:latin typeface="Times New Roman" pitchFamily="18" charset="0"/>
            </a:endParaRPr>
          </a:p>
        </p:txBody>
      </p:sp>
      <p:sp>
        <p:nvSpPr>
          <p:cNvPr id="23557" name="Text Box 17"/>
          <p:cNvSpPr txBox="1">
            <a:spLocks noChangeArrowheads="1"/>
          </p:cNvSpPr>
          <p:nvPr/>
        </p:nvSpPr>
        <p:spPr bwMode="auto">
          <a:xfrm>
            <a:off x="533400" y="22860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b="1">
                <a:solidFill>
                  <a:srgbClr val="006600"/>
                </a:solidFill>
                <a:latin typeface="Times New Roman" pitchFamily="18" charset="0"/>
              </a:rPr>
              <a:t>1. </a:t>
            </a:r>
            <a:r>
              <a:rPr lang="en-US" altLang="vi-VN" sz="2400" b="1" u="sng">
                <a:solidFill>
                  <a:srgbClr val="006600"/>
                </a:solidFill>
                <a:latin typeface="Times New Roman" pitchFamily="18" charset="0"/>
              </a:rPr>
              <a:t>Thí nghiệm mô hình.</a:t>
            </a:r>
            <a:r>
              <a:rPr lang="en-US" altLang="vi-VN" sz="2400" b="1">
                <a:solidFill>
                  <a:srgbClr val="006600"/>
                </a:solidFill>
                <a:latin typeface="Times New Roman" pitchFamily="18" charset="0"/>
              </a:rPr>
              <a:t> </a:t>
            </a:r>
          </a:p>
        </p:txBody>
      </p:sp>
      <p:sp>
        <p:nvSpPr>
          <p:cNvPr id="179218" name="Text Box 18"/>
          <p:cNvSpPr txBox="1">
            <a:spLocks noChangeArrowheads="1"/>
          </p:cNvSpPr>
          <p:nvPr/>
        </p:nvSpPr>
        <p:spPr bwMode="auto">
          <a:xfrm>
            <a:off x="533400" y="27432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b="1">
                <a:solidFill>
                  <a:srgbClr val="006600"/>
                </a:solidFill>
                <a:latin typeface="Times New Roman" pitchFamily="18" charset="0"/>
              </a:rPr>
              <a:t>2. </a:t>
            </a:r>
            <a:r>
              <a:rPr lang="en-US" altLang="vi-VN" sz="2400" b="1" u="sng">
                <a:solidFill>
                  <a:srgbClr val="006600"/>
                </a:solidFill>
                <a:latin typeface="Times New Roman" pitchFamily="18" charset="0"/>
              </a:rPr>
              <a:t>Giữa các nguyên tử, phân tử có khoảng cách.</a:t>
            </a:r>
            <a:r>
              <a:rPr lang="en-US" altLang="vi-VN" sz="2400" b="1">
                <a:solidFill>
                  <a:srgbClr val="006600"/>
                </a:solidFill>
                <a:latin typeface="Times New Roman" pitchFamily="18" charset="0"/>
              </a:rPr>
              <a:t> </a:t>
            </a:r>
          </a:p>
        </p:txBody>
      </p:sp>
      <p:sp>
        <p:nvSpPr>
          <p:cNvPr id="179221" name="Text Box 21"/>
          <p:cNvSpPr txBox="1">
            <a:spLocks noChangeArrowheads="1"/>
          </p:cNvSpPr>
          <p:nvPr/>
        </p:nvSpPr>
        <p:spPr bwMode="auto">
          <a:xfrm>
            <a:off x="457200" y="3200400"/>
            <a:ext cx="8267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just" eaLnBrk="1" hangingPunct="1">
              <a:spcBef>
                <a:spcPct val="50000"/>
              </a:spcBef>
            </a:pPr>
            <a:r>
              <a:rPr lang="en-US" altLang="vi-VN" sz="2400">
                <a:latin typeface="Times New Roman" pitchFamily="18" charset="0"/>
              </a:rPr>
              <a:t>C2: Từ thí nghiệm mô hình, vận dụng để giải thích sự hụt thể tích trong thí nghiệm trộn rượu với nước?</a:t>
            </a:r>
          </a:p>
        </p:txBody>
      </p:sp>
      <p:sp>
        <p:nvSpPr>
          <p:cNvPr id="179222" name="Text Box 22"/>
          <p:cNvSpPr txBox="1">
            <a:spLocks noChangeArrowheads="1"/>
          </p:cNvSpPr>
          <p:nvPr/>
        </p:nvSpPr>
        <p:spPr bwMode="auto">
          <a:xfrm>
            <a:off x="609600" y="4038600"/>
            <a:ext cx="81534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dirty="0" err="1">
                <a:solidFill>
                  <a:srgbClr val="990099"/>
                </a:solidFill>
                <a:latin typeface="Times New Roman" pitchFamily="18" charset="0"/>
              </a:rPr>
              <a:t>Giữa</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các</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phân</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tử</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nước</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cũng</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như</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các</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phân</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tử</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rượu</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đều</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có</a:t>
            </a:r>
            <a:r>
              <a:rPr lang="en-US" altLang="vi-VN" sz="2400" dirty="0">
                <a:solidFill>
                  <a:srgbClr val="990099"/>
                </a:solidFill>
                <a:latin typeface="Times New Roman" pitchFamily="18" charset="0"/>
              </a:rPr>
              <a:t> </a:t>
            </a:r>
            <a:r>
              <a:rPr lang="en-US" altLang="vi-VN" sz="2400" dirty="0" err="1">
                <a:solidFill>
                  <a:srgbClr val="996600"/>
                </a:solidFill>
                <a:latin typeface="Times New Roman" pitchFamily="18" charset="0"/>
              </a:rPr>
              <a:t>khoảng</a:t>
            </a:r>
            <a:r>
              <a:rPr lang="en-US" altLang="vi-VN" sz="2400" dirty="0">
                <a:solidFill>
                  <a:srgbClr val="996600"/>
                </a:solidFill>
                <a:latin typeface="Times New Roman" pitchFamily="18" charset="0"/>
              </a:rPr>
              <a:t> </a:t>
            </a:r>
            <a:r>
              <a:rPr lang="en-US" altLang="vi-VN" sz="2400" dirty="0" err="1">
                <a:solidFill>
                  <a:srgbClr val="996600"/>
                </a:solidFill>
                <a:latin typeface="Times New Roman" pitchFamily="18" charset="0"/>
              </a:rPr>
              <a:t>cách</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Khi</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trộn</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rượu</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với</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nước</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các</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phân</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tử</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rượu</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đã</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xen</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kẽ</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vào</a:t>
            </a:r>
            <a:r>
              <a:rPr lang="en-US" altLang="vi-VN" sz="2400" dirty="0">
                <a:solidFill>
                  <a:srgbClr val="990099"/>
                </a:solidFill>
                <a:latin typeface="Times New Roman" pitchFamily="18" charset="0"/>
              </a:rPr>
              <a:t> </a:t>
            </a:r>
            <a:r>
              <a:rPr lang="en-US" altLang="vi-VN" sz="2400" dirty="0" err="1">
                <a:solidFill>
                  <a:srgbClr val="996600"/>
                </a:solidFill>
                <a:latin typeface="Times New Roman" pitchFamily="18" charset="0"/>
              </a:rPr>
              <a:t>khoảng</a:t>
            </a:r>
            <a:r>
              <a:rPr lang="en-US" altLang="vi-VN" sz="2400" dirty="0">
                <a:solidFill>
                  <a:srgbClr val="996600"/>
                </a:solidFill>
                <a:latin typeface="Times New Roman" pitchFamily="18" charset="0"/>
              </a:rPr>
              <a:t> </a:t>
            </a:r>
            <a:r>
              <a:rPr lang="en-US" altLang="vi-VN" sz="2400" dirty="0" err="1">
                <a:solidFill>
                  <a:srgbClr val="996600"/>
                </a:solidFill>
                <a:latin typeface="Times New Roman" pitchFamily="18" charset="0"/>
              </a:rPr>
              <a:t>cách</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giữa</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các</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phân</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tử</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nước</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và</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ngược</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lại</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Vì</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thế</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mà</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thể</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tích</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hổn</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hợp</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rượu</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nước</a:t>
            </a:r>
            <a:r>
              <a:rPr lang="en-US" altLang="vi-VN" sz="2400" dirty="0">
                <a:solidFill>
                  <a:srgbClr val="990099"/>
                </a:solidFill>
                <a:latin typeface="Times New Roman" pitchFamily="18" charset="0"/>
              </a:rPr>
              <a:t> </a:t>
            </a:r>
            <a:r>
              <a:rPr lang="en-US" altLang="vi-VN" sz="2400" dirty="0" err="1">
                <a:solidFill>
                  <a:srgbClr val="990099"/>
                </a:solidFill>
                <a:latin typeface="Times New Roman" pitchFamily="18" charset="0"/>
              </a:rPr>
              <a:t>giảm</a:t>
            </a:r>
            <a:r>
              <a:rPr lang="vi-VN" altLang="vi-VN" sz="2400" dirty="0">
                <a:solidFill>
                  <a:srgbClr val="990099"/>
                </a:solidFill>
                <a:latin typeface="Times New Roman" pitchFamily="18" charset="0"/>
              </a:rPr>
              <a:t>.</a:t>
            </a:r>
          </a:p>
        </p:txBody>
      </p:sp>
      <p:sp>
        <p:nvSpPr>
          <p:cNvPr id="179223" name="Text Box 23"/>
          <p:cNvSpPr txBox="1">
            <a:spLocks noChangeArrowheads="1"/>
          </p:cNvSpPr>
          <p:nvPr/>
        </p:nvSpPr>
        <p:spPr bwMode="auto">
          <a:xfrm>
            <a:off x="838200" y="5715000"/>
            <a:ext cx="7467600" cy="457200"/>
          </a:xfrm>
          <a:prstGeom prst="rect">
            <a:avLst/>
          </a:prstGeom>
          <a:solidFill>
            <a:srgbClr val="08E1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b="1">
                <a:solidFill>
                  <a:srgbClr val="CC3300"/>
                </a:solidFill>
                <a:latin typeface="Times New Roman" pitchFamily="18" charset="0"/>
              </a:rPr>
              <a:t>Kết luận: </a:t>
            </a:r>
            <a:r>
              <a:rPr lang="en-US" altLang="vi-VN" sz="2400" b="1">
                <a:solidFill>
                  <a:srgbClr val="6600CC"/>
                </a:solidFill>
                <a:latin typeface="Times New Roman" pitchFamily="18" charset="0"/>
              </a:rPr>
              <a:t>Giữa các phân tử, nguyên tử có khoảng cách.</a:t>
            </a:r>
            <a:endParaRPr lang="vi-VN" altLang="vi-VN" sz="2400" b="1">
              <a:solidFill>
                <a:srgbClr val="6600CC"/>
              </a:solidFill>
              <a:latin typeface="Times New Roman" pitchFamily="18" charset="0"/>
            </a:endParaRPr>
          </a:p>
        </p:txBody>
      </p:sp>
    </p:spTree>
    <p:extLst>
      <p:ext uri="{BB962C8B-B14F-4D97-AF65-F5344CB8AC3E}">
        <p14:creationId xmlns:p14="http://schemas.microsoft.com/office/powerpoint/2010/main" val="42425062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9218"/>
                                        </p:tgtEl>
                                        <p:attrNameLst>
                                          <p:attrName>style.visibility</p:attrName>
                                        </p:attrNameLst>
                                      </p:cBhvr>
                                      <p:to>
                                        <p:strVal val="visible"/>
                                      </p:to>
                                    </p:set>
                                    <p:anim calcmode="discrete" valueType="clr">
                                      <p:cBhvr override="childStyle">
                                        <p:cTn id="7" dur="80"/>
                                        <p:tgtEl>
                                          <p:spTgt spid="1792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9218"/>
                                        </p:tgtEl>
                                        <p:attrNameLst>
                                          <p:attrName>fillcolor</p:attrName>
                                        </p:attrNameLst>
                                      </p:cBhvr>
                                      <p:tavLst>
                                        <p:tav tm="0">
                                          <p:val>
                                            <p:clrVal>
                                              <a:schemeClr val="accent2"/>
                                            </p:clrVal>
                                          </p:val>
                                        </p:tav>
                                        <p:tav tm="50000">
                                          <p:val>
                                            <p:clrVal>
                                              <a:schemeClr val="hlink"/>
                                            </p:clrVal>
                                          </p:val>
                                        </p:tav>
                                      </p:tavLst>
                                    </p:anim>
                                    <p:set>
                                      <p:cBhvr>
                                        <p:cTn id="9" dur="80"/>
                                        <p:tgtEl>
                                          <p:spTgt spid="1792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179221"/>
                                        </p:tgtEl>
                                        <p:attrNameLst>
                                          <p:attrName>style.visibility</p:attrName>
                                        </p:attrNameLst>
                                      </p:cBhvr>
                                      <p:to>
                                        <p:strVal val="visible"/>
                                      </p:to>
                                    </p:set>
                                    <p:anim calcmode="lin" valueType="num">
                                      <p:cBhvr>
                                        <p:cTn id="14" dur="1000" fill="hold"/>
                                        <p:tgtEl>
                                          <p:spTgt spid="179221"/>
                                        </p:tgtEl>
                                        <p:attrNameLst>
                                          <p:attrName>ppt_w</p:attrName>
                                        </p:attrNameLst>
                                      </p:cBhvr>
                                      <p:tavLst>
                                        <p:tav tm="0">
                                          <p:val>
                                            <p:fltVal val="0"/>
                                          </p:val>
                                        </p:tav>
                                        <p:tav tm="100000">
                                          <p:val>
                                            <p:strVal val="#ppt_w"/>
                                          </p:val>
                                        </p:tav>
                                      </p:tavLst>
                                    </p:anim>
                                    <p:anim calcmode="lin" valueType="num">
                                      <p:cBhvr>
                                        <p:cTn id="15" dur="1000" fill="hold"/>
                                        <p:tgtEl>
                                          <p:spTgt spid="179221"/>
                                        </p:tgtEl>
                                        <p:attrNameLst>
                                          <p:attrName>ppt_h</p:attrName>
                                        </p:attrNameLst>
                                      </p:cBhvr>
                                      <p:tavLst>
                                        <p:tav tm="0">
                                          <p:val>
                                            <p:fltVal val="0"/>
                                          </p:val>
                                        </p:tav>
                                        <p:tav tm="100000">
                                          <p:val>
                                            <p:strVal val="#ppt_h"/>
                                          </p:val>
                                        </p:tav>
                                      </p:tavLst>
                                    </p:anim>
                                    <p:anim calcmode="lin" valueType="num">
                                      <p:cBhvr>
                                        <p:cTn id="16" dur="1000" fill="hold"/>
                                        <p:tgtEl>
                                          <p:spTgt spid="17922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792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8" presetClass="entr" presetSubtype="0" accel="100000" fill="hold" grpId="0" nodeType="clickEffect">
                                  <p:stCondLst>
                                    <p:cond delay="0"/>
                                  </p:stCondLst>
                                  <p:childTnLst>
                                    <p:set>
                                      <p:cBhvr>
                                        <p:cTn id="21" dur="1" fill="hold">
                                          <p:stCondLst>
                                            <p:cond delay="0"/>
                                          </p:stCondLst>
                                        </p:cTn>
                                        <p:tgtEl>
                                          <p:spTgt spid="179222"/>
                                        </p:tgtEl>
                                        <p:attrNameLst>
                                          <p:attrName>style.visibility</p:attrName>
                                        </p:attrNameLst>
                                      </p:cBhvr>
                                      <p:to>
                                        <p:strVal val="visible"/>
                                      </p:to>
                                    </p:set>
                                    <p:anim calcmode="lin" valueType="num">
                                      <p:cBhvr>
                                        <p:cTn id="22" dur="1000" fill="hold"/>
                                        <p:tgtEl>
                                          <p:spTgt spid="179222"/>
                                        </p:tgtEl>
                                        <p:attrNameLst>
                                          <p:attrName>ppt_w</p:attrName>
                                        </p:attrNameLst>
                                      </p:cBhvr>
                                      <p:tavLst>
                                        <p:tav tm="0">
                                          <p:val>
                                            <p:strVal val="#ppt_w*2.5"/>
                                          </p:val>
                                        </p:tav>
                                        <p:tav tm="100000">
                                          <p:val>
                                            <p:strVal val="#ppt_w"/>
                                          </p:val>
                                        </p:tav>
                                      </p:tavLst>
                                    </p:anim>
                                    <p:anim calcmode="lin" valueType="num">
                                      <p:cBhvr>
                                        <p:cTn id="23" dur="1000" fill="hold"/>
                                        <p:tgtEl>
                                          <p:spTgt spid="179222"/>
                                        </p:tgtEl>
                                        <p:attrNameLst>
                                          <p:attrName>ppt_h</p:attrName>
                                        </p:attrNameLst>
                                      </p:cBhvr>
                                      <p:tavLst>
                                        <p:tav tm="0">
                                          <p:val>
                                            <p:strVal val="#ppt_h*0.01"/>
                                          </p:val>
                                        </p:tav>
                                        <p:tav tm="100000">
                                          <p:val>
                                            <p:strVal val="#ppt_h"/>
                                          </p:val>
                                        </p:tav>
                                      </p:tavLst>
                                    </p:anim>
                                    <p:anim calcmode="lin" valueType="num">
                                      <p:cBhvr>
                                        <p:cTn id="24" dur="1000" fill="hold"/>
                                        <p:tgtEl>
                                          <p:spTgt spid="179222"/>
                                        </p:tgtEl>
                                        <p:attrNameLst>
                                          <p:attrName>ppt_x</p:attrName>
                                        </p:attrNameLst>
                                      </p:cBhvr>
                                      <p:tavLst>
                                        <p:tav tm="0">
                                          <p:val>
                                            <p:strVal val="#ppt_x"/>
                                          </p:val>
                                        </p:tav>
                                        <p:tav tm="100000">
                                          <p:val>
                                            <p:strVal val="#ppt_x"/>
                                          </p:val>
                                        </p:tav>
                                      </p:tavLst>
                                    </p:anim>
                                    <p:anim calcmode="lin" valueType="num">
                                      <p:cBhvr>
                                        <p:cTn id="25" dur="1000" fill="hold"/>
                                        <p:tgtEl>
                                          <p:spTgt spid="179222"/>
                                        </p:tgtEl>
                                        <p:attrNameLst>
                                          <p:attrName>ppt_y</p:attrName>
                                        </p:attrNameLst>
                                      </p:cBhvr>
                                      <p:tavLst>
                                        <p:tav tm="0">
                                          <p:val>
                                            <p:strVal val="#ppt_h+1"/>
                                          </p:val>
                                        </p:tav>
                                        <p:tav tm="100000">
                                          <p:val>
                                            <p:strVal val="#ppt_y"/>
                                          </p:val>
                                        </p:tav>
                                      </p:tavLst>
                                    </p:anim>
                                    <p:animEffect transition="in" filter="fade">
                                      <p:cBhvr>
                                        <p:cTn id="26" dur="1000"/>
                                        <p:tgtEl>
                                          <p:spTgt spid="179222"/>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179223"/>
                                        </p:tgtEl>
                                        <p:attrNameLst>
                                          <p:attrName>style.visibility</p:attrName>
                                        </p:attrNameLst>
                                      </p:cBhvr>
                                      <p:to>
                                        <p:strVal val="visible"/>
                                      </p:to>
                                    </p:set>
                                    <p:animEffect transition="in" filter="fade">
                                      <p:cBhvr>
                                        <p:cTn id="31" dur="800" decel="100000"/>
                                        <p:tgtEl>
                                          <p:spTgt spid="179223"/>
                                        </p:tgtEl>
                                      </p:cBhvr>
                                    </p:animEffect>
                                    <p:anim calcmode="lin" valueType="num">
                                      <p:cBhvr>
                                        <p:cTn id="32" dur="800" decel="100000" fill="hold"/>
                                        <p:tgtEl>
                                          <p:spTgt spid="179223"/>
                                        </p:tgtEl>
                                        <p:attrNameLst>
                                          <p:attrName>style.rotation</p:attrName>
                                        </p:attrNameLst>
                                      </p:cBhvr>
                                      <p:tavLst>
                                        <p:tav tm="0">
                                          <p:val>
                                            <p:fltVal val="-90"/>
                                          </p:val>
                                        </p:tav>
                                        <p:tav tm="100000">
                                          <p:val>
                                            <p:fltVal val="0"/>
                                          </p:val>
                                        </p:tav>
                                      </p:tavLst>
                                    </p:anim>
                                    <p:anim calcmode="lin" valueType="num">
                                      <p:cBhvr>
                                        <p:cTn id="33" dur="800" decel="100000" fill="hold"/>
                                        <p:tgtEl>
                                          <p:spTgt spid="179223"/>
                                        </p:tgtEl>
                                        <p:attrNameLst>
                                          <p:attrName>ppt_x</p:attrName>
                                        </p:attrNameLst>
                                      </p:cBhvr>
                                      <p:tavLst>
                                        <p:tav tm="0">
                                          <p:val>
                                            <p:strVal val="#ppt_x+0.4"/>
                                          </p:val>
                                        </p:tav>
                                        <p:tav tm="100000">
                                          <p:val>
                                            <p:strVal val="#ppt_x-0.05"/>
                                          </p:val>
                                        </p:tav>
                                      </p:tavLst>
                                    </p:anim>
                                    <p:anim calcmode="lin" valueType="num">
                                      <p:cBhvr>
                                        <p:cTn id="34" dur="800" decel="100000" fill="hold"/>
                                        <p:tgtEl>
                                          <p:spTgt spid="179223"/>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79223"/>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792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18" grpId="0"/>
      <p:bldP spid="179221" grpId="0"/>
      <p:bldP spid="179222" grpId="0"/>
      <p:bldP spid="1792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152400" y="50165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eaLnBrk="1" hangingPunct="1">
              <a:spcBef>
                <a:spcPct val="50000"/>
              </a:spcBef>
            </a:pPr>
            <a:r>
              <a:rPr lang="en-US" altLang="vi-VN" sz="2600" b="1" u="sng">
                <a:solidFill>
                  <a:srgbClr val="FFFF66"/>
                </a:solidFill>
                <a:latin typeface="Times New Roman" pitchFamily="18" charset="0"/>
              </a:rPr>
              <a:t>Bài19</a:t>
            </a:r>
            <a:r>
              <a:rPr lang="en-US" altLang="vi-VN" sz="2600" b="1">
                <a:solidFill>
                  <a:srgbClr val="FFFF66"/>
                </a:solidFill>
                <a:latin typeface="Times New Roman" pitchFamily="18" charset="0"/>
              </a:rPr>
              <a:t>:</a:t>
            </a:r>
            <a:r>
              <a:rPr lang="en-US" altLang="vi-VN" sz="2600">
                <a:solidFill>
                  <a:srgbClr val="FFFF66"/>
                </a:solidFill>
                <a:latin typeface="Times New Roman" pitchFamily="18" charset="0"/>
              </a:rPr>
              <a:t> </a:t>
            </a:r>
            <a:r>
              <a:rPr lang="en-US" altLang="vi-VN" sz="2600" b="1">
                <a:solidFill>
                  <a:srgbClr val="FFFF66"/>
                </a:solidFill>
                <a:latin typeface="Times New Roman" pitchFamily="18" charset="0"/>
              </a:rPr>
              <a:t>CÁC CHẤT ĐƯỢC CẤU TẠO NHƯ THẾ NÀO?</a:t>
            </a:r>
          </a:p>
        </p:txBody>
      </p:sp>
      <p:sp>
        <p:nvSpPr>
          <p:cNvPr id="24579" name="Text Box 5"/>
          <p:cNvSpPr txBox="1">
            <a:spLocks noChangeArrowheads="1"/>
          </p:cNvSpPr>
          <p:nvPr/>
        </p:nvSpPr>
        <p:spPr bwMode="auto">
          <a:xfrm>
            <a:off x="457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b="1" dirty="0">
                <a:solidFill>
                  <a:schemeClr val="bg1"/>
                </a:solidFill>
                <a:latin typeface="Times New Roman" pitchFamily="18" charset="0"/>
              </a:rPr>
              <a:t>I. </a:t>
            </a:r>
            <a:r>
              <a:rPr lang="en-US" altLang="vi-VN" sz="2400" b="1" u="sng" dirty="0" err="1">
                <a:solidFill>
                  <a:schemeClr val="bg1"/>
                </a:solidFill>
                <a:latin typeface="Times New Roman" pitchFamily="18" charset="0"/>
              </a:rPr>
              <a:t>Các</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chất</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có</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được</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cấu</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tạo</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từ</a:t>
            </a:r>
            <a:r>
              <a:rPr lang="en-US" altLang="vi-VN" sz="2400" b="1" u="sng" dirty="0">
                <a:solidFill>
                  <a:schemeClr val="bg1"/>
                </a:solidFill>
                <a:latin typeface="Times New Roman" pitchFamily="18" charset="0"/>
              </a:rPr>
              <a:t> </a:t>
            </a:r>
            <a:r>
              <a:rPr lang="en-US" altLang="vi-VN" sz="2400" b="1" u="sng" dirty="0" err="1" smtClean="0">
                <a:solidFill>
                  <a:schemeClr val="bg1"/>
                </a:solidFill>
                <a:latin typeface="Times New Roman" pitchFamily="18" charset="0"/>
              </a:rPr>
              <a:t>như</a:t>
            </a:r>
            <a:r>
              <a:rPr lang="en-US" altLang="vi-VN" sz="2400" b="1" u="sng" dirty="0" smtClean="0">
                <a:solidFill>
                  <a:schemeClr val="bg1"/>
                </a:solidFill>
                <a:latin typeface="Times New Roman" pitchFamily="18" charset="0"/>
              </a:rPr>
              <a:t> </a:t>
            </a:r>
            <a:r>
              <a:rPr lang="en-US" altLang="vi-VN" sz="2400" b="1" u="sng" dirty="0" err="1" smtClean="0">
                <a:solidFill>
                  <a:schemeClr val="bg1"/>
                </a:solidFill>
                <a:latin typeface="Times New Roman" pitchFamily="18" charset="0"/>
              </a:rPr>
              <a:t>thế</a:t>
            </a:r>
            <a:r>
              <a:rPr lang="en-US" altLang="vi-VN" sz="2400" b="1" u="sng" dirty="0" smtClean="0">
                <a:solidFill>
                  <a:schemeClr val="bg1"/>
                </a:solidFill>
                <a:latin typeface="Times New Roman" pitchFamily="18" charset="0"/>
              </a:rPr>
              <a:t> </a:t>
            </a:r>
            <a:r>
              <a:rPr lang="en-US" altLang="vi-VN" sz="2400" b="1" u="sng" dirty="0" err="1" smtClean="0">
                <a:solidFill>
                  <a:schemeClr val="bg1"/>
                </a:solidFill>
                <a:latin typeface="Times New Roman" pitchFamily="18" charset="0"/>
              </a:rPr>
              <a:t>nào</a:t>
            </a:r>
            <a:r>
              <a:rPr lang="en-US" altLang="vi-VN" sz="2400" b="1" u="sng" dirty="0" smtClean="0">
                <a:solidFill>
                  <a:schemeClr val="bg1"/>
                </a:solidFill>
                <a:latin typeface="Times New Roman" pitchFamily="18" charset="0"/>
              </a:rPr>
              <a:t>?</a:t>
            </a:r>
            <a:endParaRPr lang="en-US" altLang="vi-VN" sz="2400" b="1" dirty="0">
              <a:solidFill>
                <a:schemeClr val="bg1"/>
              </a:solidFill>
              <a:latin typeface="Times New Roman" pitchFamily="18" charset="0"/>
            </a:endParaRPr>
          </a:p>
        </p:txBody>
      </p:sp>
      <p:sp>
        <p:nvSpPr>
          <p:cNvPr id="24580" name="Text Box 6"/>
          <p:cNvSpPr txBox="1">
            <a:spLocks noChangeArrowheads="1"/>
          </p:cNvSpPr>
          <p:nvPr/>
        </p:nvSpPr>
        <p:spPr bwMode="auto">
          <a:xfrm>
            <a:off x="381000" y="18288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b="1" dirty="0">
                <a:solidFill>
                  <a:schemeClr val="bg1"/>
                </a:solidFill>
                <a:latin typeface="Times New Roman" pitchFamily="18" charset="0"/>
              </a:rPr>
              <a:t>II. </a:t>
            </a:r>
            <a:r>
              <a:rPr lang="en-US" altLang="vi-VN" sz="2400" b="1" u="sng" dirty="0" err="1">
                <a:solidFill>
                  <a:schemeClr val="bg1"/>
                </a:solidFill>
                <a:latin typeface="Times New Roman" pitchFamily="18" charset="0"/>
              </a:rPr>
              <a:t>Giữa</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các</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hạt</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có</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khoảng</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cách</a:t>
            </a:r>
            <a:r>
              <a:rPr lang="en-US" altLang="vi-VN" sz="2400" b="1" u="sng" dirty="0">
                <a:solidFill>
                  <a:schemeClr val="bg1"/>
                </a:solidFill>
                <a:latin typeface="Times New Roman" pitchFamily="18" charset="0"/>
              </a:rPr>
              <a:t> </a:t>
            </a:r>
            <a:r>
              <a:rPr lang="en-US" altLang="vi-VN" sz="2400" b="1" u="sng" dirty="0" err="1">
                <a:solidFill>
                  <a:schemeClr val="bg1"/>
                </a:solidFill>
                <a:latin typeface="Times New Roman" pitchFamily="18" charset="0"/>
              </a:rPr>
              <a:t>không</a:t>
            </a:r>
            <a:r>
              <a:rPr lang="en-US" altLang="vi-VN" sz="2400" b="1" u="sng" dirty="0">
                <a:solidFill>
                  <a:schemeClr val="bg1"/>
                </a:solidFill>
                <a:latin typeface="Times New Roman" pitchFamily="18" charset="0"/>
              </a:rPr>
              <a:t>?</a:t>
            </a:r>
            <a:endParaRPr lang="en-US" altLang="vi-VN" sz="2400" b="1" dirty="0">
              <a:solidFill>
                <a:schemeClr val="bg1"/>
              </a:solidFill>
              <a:latin typeface="Times New Roman" pitchFamily="18" charset="0"/>
            </a:endParaRPr>
          </a:p>
        </p:txBody>
      </p:sp>
      <p:sp>
        <p:nvSpPr>
          <p:cNvPr id="24581" name="Text Box 7"/>
          <p:cNvSpPr txBox="1">
            <a:spLocks noChangeArrowheads="1"/>
          </p:cNvSpPr>
          <p:nvPr/>
        </p:nvSpPr>
        <p:spPr bwMode="auto">
          <a:xfrm>
            <a:off x="533400" y="22098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b="1">
                <a:solidFill>
                  <a:srgbClr val="006600"/>
                </a:solidFill>
                <a:latin typeface="Times New Roman" pitchFamily="18" charset="0"/>
              </a:rPr>
              <a:t>1. </a:t>
            </a:r>
            <a:r>
              <a:rPr lang="en-US" altLang="vi-VN" sz="2400" b="1" u="sng">
                <a:solidFill>
                  <a:srgbClr val="006600"/>
                </a:solidFill>
                <a:latin typeface="Times New Roman" pitchFamily="18" charset="0"/>
              </a:rPr>
              <a:t>Thí nghiệm mô hình</a:t>
            </a:r>
            <a:r>
              <a:rPr lang="en-US" altLang="vi-VN" sz="2400" b="1">
                <a:solidFill>
                  <a:srgbClr val="006600"/>
                </a:solidFill>
                <a:latin typeface="Times New Roman" pitchFamily="18" charset="0"/>
              </a:rPr>
              <a:t> </a:t>
            </a:r>
          </a:p>
        </p:txBody>
      </p:sp>
      <p:sp>
        <p:nvSpPr>
          <p:cNvPr id="237576" name="Text Box 8"/>
          <p:cNvSpPr txBox="1">
            <a:spLocks noChangeArrowheads="1"/>
          </p:cNvSpPr>
          <p:nvPr/>
        </p:nvSpPr>
        <p:spPr bwMode="auto">
          <a:xfrm>
            <a:off x="533400" y="25908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b="1">
                <a:solidFill>
                  <a:srgbClr val="006600"/>
                </a:solidFill>
                <a:latin typeface="Times New Roman" pitchFamily="18" charset="0"/>
              </a:rPr>
              <a:t>2. </a:t>
            </a:r>
            <a:r>
              <a:rPr lang="en-US" altLang="vi-VN" sz="2400" b="1" u="sng">
                <a:solidFill>
                  <a:srgbClr val="006600"/>
                </a:solidFill>
                <a:latin typeface="Times New Roman" pitchFamily="18" charset="0"/>
              </a:rPr>
              <a:t>Giữa các nguyên tử, phân tử có khoảng cách</a:t>
            </a:r>
            <a:r>
              <a:rPr lang="en-US" altLang="vi-VN" sz="2400" b="1">
                <a:solidFill>
                  <a:srgbClr val="006600"/>
                </a:solidFill>
                <a:latin typeface="Times New Roman" pitchFamily="18" charset="0"/>
              </a:rPr>
              <a:t> </a:t>
            </a:r>
          </a:p>
        </p:txBody>
      </p:sp>
      <p:sp>
        <p:nvSpPr>
          <p:cNvPr id="237577" name="Rectangle 9"/>
          <p:cNvSpPr>
            <a:spLocks noChangeArrowheads="1"/>
          </p:cNvSpPr>
          <p:nvPr/>
        </p:nvSpPr>
        <p:spPr bwMode="auto">
          <a:xfrm>
            <a:off x="838200" y="3124200"/>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vi-VN" sz="2800" b="1">
                <a:solidFill>
                  <a:srgbClr val="0000FF"/>
                </a:solidFill>
                <a:latin typeface=".VnTime" pitchFamily="34" charset="0"/>
              </a:rPr>
              <a:t>Kho¶ng c¸ch gi÷a c¸c ph©n tö ë ba thÓ </a:t>
            </a:r>
          </a:p>
        </p:txBody>
      </p:sp>
      <p:grpSp>
        <p:nvGrpSpPr>
          <p:cNvPr id="237578" name="Group 10"/>
          <p:cNvGrpSpPr>
            <a:grpSpLocks/>
          </p:cNvGrpSpPr>
          <p:nvPr/>
        </p:nvGrpSpPr>
        <p:grpSpPr bwMode="auto">
          <a:xfrm>
            <a:off x="914400" y="3962400"/>
            <a:ext cx="1828800" cy="1371600"/>
            <a:chOff x="912" y="2112"/>
            <a:chExt cx="1488" cy="1056"/>
          </a:xfrm>
        </p:grpSpPr>
        <p:sp>
          <p:nvSpPr>
            <p:cNvPr id="24617" name="Oval 11"/>
            <p:cNvSpPr>
              <a:spLocks noChangeArrowheads="1"/>
            </p:cNvSpPr>
            <p:nvPr/>
          </p:nvSpPr>
          <p:spPr bwMode="auto">
            <a:xfrm>
              <a:off x="912"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18" name="Oval 12"/>
            <p:cNvSpPr>
              <a:spLocks noChangeArrowheads="1"/>
            </p:cNvSpPr>
            <p:nvPr/>
          </p:nvSpPr>
          <p:spPr bwMode="auto">
            <a:xfrm>
              <a:off x="1200"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19" name="Oval 13"/>
            <p:cNvSpPr>
              <a:spLocks noChangeArrowheads="1"/>
            </p:cNvSpPr>
            <p:nvPr/>
          </p:nvSpPr>
          <p:spPr bwMode="auto">
            <a:xfrm>
              <a:off x="148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20" name="Oval 14"/>
            <p:cNvSpPr>
              <a:spLocks noChangeArrowheads="1"/>
            </p:cNvSpPr>
            <p:nvPr/>
          </p:nvSpPr>
          <p:spPr bwMode="auto">
            <a:xfrm>
              <a:off x="172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21" name="Oval 15"/>
            <p:cNvSpPr>
              <a:spLocks noChangeArrowheads="1"/>
            </p:cNvSpPr>
            <p:nvPr/>
          </p:nvSpPr>
          <p:spPr bwMode="auto">
            <a:xfrm>
              <a:off x="196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22" name="Oval 16"/>
            <p:cNvSpPr>
              <a:spLocks noChangeArrowheads="1"/>
            </p:cNvSpPr>
            <p:nvPr/>
          </p:nvSpPr>
          <p:spPr bwMode="auto">
            <a:xfrm>
              <a:off x="220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23" name="Oval 17"/>
            <p:cNvSpPr>
              <a:spLocks noChangeArrowheads="1"/>
            </p:cNvSpPr>
            <p:nvPr/>
          </p:nvSpPr>
          <p:spPr bwMode="auto">
            <a:xfrm>
              <a:off x="912"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24" name="Oval 18"/>
            <p:cNvSpPr>
              <a:spLocks noChangeArrowheads="1"/>
            </p:cNvSpPr>
            <p:nvPr/>
          </p:nvSpPr>
          <p:spPr bwMode="auto">
            <a:xfrm>
              <a:off x="1200"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25" name="Oval 19"/>
            <p:cNvSpPr>
              <a:spLocks noChangeArrowheads="1"/>
            </p:cNvSpPr>
            <p:nvPr/>
          </p:nvSpPr>
          <p:spPr bwMode="auto">
            <a:xfrm>
              <a:off x="148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26" name="Oval 20"/>
            <p:cNvSpPr>
              <a:spLocks noChangeArrowheads="1"/>
            </p:cNvSpPr>
            <p:nvPr/>
          </p:nvSpPr>
          <p:spPr bwMode="auto">
            <a:xfrm>
              <a:off x="172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27" name="Oval 21"/>
            <p:cNvSpPr>
              <a:spLocks noChangeArrowheads="1"/>
            </p:cNvSpPr>
            <p:nvPr/>
          </p:nvSpPr>
          <p:spPr bwMode="auto">
            <a:xfrm>
              <a:off x="196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28" name="Oval 22"/>
            <p:cNvSpPr>
              <a:spLocks noChangeArrowheads="1"/>
            </p:cNvSpPr>
            <p:nvPr/>
          </p:nvSpPr>
          <p:spPr bwMode="auto">
            <a:xfrm>
              <a:off x="220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29" name="Oval 23"/>
            <p:cNvSpPr>
              <a:spLocks noChangeArrowheads="1"/>
            </p:cNvSpPr>
            <p:nvPr/>
          </p:nvSpPr>
          <p:spPr bwMode="auto">
            <a:xfrm>
              <a:off x="912"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30" name="Oval 24"/>
            <p:cNvSpPr>
              <a:spLocks noChangeArrowheads="1"/>
            </p:cNvSpPr>
            <p:nvPr/>
          </p:nvSpPr>
          <p:spPr bwMode="auto">
            <a:xfrm>
              <a:off x="1200"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31" name="Oval 25"/>
            <p:cNvSpPr>
              <a:spLocks noChangeArrowheads="1"/>
            </p:cNvSpPr>
            <p:nvPr/>
          </p:nvSpPr>
          <p:spPr bwMode="auto">
            <a:xfrm>
              <a:off x="148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32" name="Oval 26"/>
            <p:cNvSpPr>
              <a:spLocks noChangeArrowheads="1"/>
            </p:cNvSpPr>
            <p:nvPr/>
          </p:nvSpPr>
          <p:spPr bwMode="auto">
            <a:xfrm>
              <a:off x="172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33" name="Oval 27"/>
            <p:cNvSpPr>
              <a:spLocks noChangeArrowheads="1"/>
            </p:cNvSpPr>
            <p:nvPr/>
          </p:nvSpPr>
          <p:spPr bwMode="auto">
            <a:xfrm>
              <a:off x="196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34" name="Oval 28"/>
            <p:cNvSpPr>
              <a:spLocks noChangeArrowheads="1"/>
            </p:cNvSpPr>
            <p:nvPr/>
          </p:nvSpPr>
          <p:spPr bwMode="auto">
            <a:xfrm>
              <a:off x="220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35" name="Oval 29"/>
            <p:cNvSpPr>
              <a:spLocks noChangeArrowheads="1"/>
            </p:cNvSpPr>
            <p:nvPr/>
          </p:nvSpPr>
          <p:spPr bwMode="auto">
            <a:xfrm>
              <a:off x="912"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36" name="Oval 30"/>
            <p:cNvSpPr>
              <a:spLocks noChangeArrowheads="1"/>
            </p:cNvSpPr>
            <p:nvPr/>
          </p:nvSpPr>
          <p:spPr bwMode="auto">
            <a:xfrm>
              <a:off x="1200"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37" name="Oval 31"/>
            <p:cNvSpPr>
              <a:spLocks noChangeArrowheads="1"/>
            </p:cNvSpPr>
            <p:nvPr/>
          </p:nvSpPr>
          <p:spPr bwMode="auto">
            <a:xfrm>
              <a:off x="148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38" name="Oval 32"/>
            <p:cNvSpPr>
              <a:spLocks noChangeArrowheads="1"/>
            </p:cNvSpPr>
            <p:nvPr/>
          </p:nvSpPr>
          <p:spPr bwMode="auto">
            <a:xfrm>
              <a:off x="172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39" name="Oval 33"/>
            <p:cNvSpPr>
              <a:spLocks noChangeArrowheads="1"/>
            </p:cNvSpPr>
            <p:nvPr/>
          </p:nvSpPr>
          <p:spPr bwMode="auto">
            <a:xfrm>
              <a:off x="196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40" name="Oval 34"/>
            <p:cNvSpPr>
              <a:spLocks noChangeArrowheads="1"/>
            </p:cNvSpPr>
            <p:nvPr/>
          </p:nvSpPr>
          <p:spPr bwMode="auto">
            <a:xfrm>
              <a:off x="220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grpSp>
      <p:sp>
        <p:nvSpPr>
          <p:cNvPr id="237603" name="Text Box 35"/>
          <p:cNvSpPr txBox="1">
            <a:spLocks noChangeArrowheads="1"/>
          </p:cNvSpPr>
          <p:nvPr/>
        </p:nvSpPr>
        <p:spPr bwMode="auto">
          <a:xfrm>
            <a:off x="990600" y="5486400"/>
            <a:ext cx="1371600" cy="396875"/>
          </a:xfrm>
          <a:prstGeom prst="rect">
            <a:avLst/>
          </a:prstGeom>
          <a:noFill/>
          <a:ln>
            <a:noFill/>
          </a:ln>
          <a:effectLst/>
        </p:spPr>
        <p:txBody>
          <a:bodyPr>
            <a:spAutoFit/>
          </a:bodyPr>
          <a:lstStyle/>
          <a:p>
            <a:pPr algn="ctr" eaLnBrk="1" fontAlgn="auto" hangingPunct="1">
              <a:spcBef>
                <a:spcPct val="50000"/>
              </a:spcBef>
              <a:spcAft>
                <a:spcPts val="0"/>
              </a:spcAft>
              <a:defRPr/>
            </a:pPr>
            <a:r>
              <a:rPr lang="en-US" altLang="vi-VN" sz="2000">
                <a:effectLst>
                  <a:outerShdw blurRad="38100" dist="38100" dir="2700000" algn="tl">
                    <a:srgbClr val="C0C0C0"/>
                  </a:outerShdw>
                </a:effectLst>
                <a:latin typeface="Tahoma" panose="020B0604030504040204" pitchFamily="34" charset="0"/>
              </a:rPr>
              <a:t>Thể rắn</a:t>
            </a:r>
          </a:p>
        </p:txBody>
      </p:sp>
      <p:grpSp>
        <p:nvGrpSpPr>
          <p:cNvPr id="237604" name="Group 36"/>
          <p:cNvGrpSpPr>
            <a:grpSpLocks/>
          </p:cNvGrpSpPr>
          <p:nvPr/>
        </p:nvGrpSpPr>
        <p:grpSpPr bwMode="auto">
          <a:xfrm>
            <a:off x="3048000" y="3962400"/>
            <a:ext cx="2895600" cy="1371600"/>
            <a:chOff x="2976" y="1728"/>
            <a:chExt cx="2208" cy="1056"/>
          </a:xfrm>
        </p:grpSpPr>
        <p:sp>
          <p:nvSpPr>
            <p:cNvPr id="24599" name="Oval 37"/>
            <p:cNvSpPr>
              <a:spLocks noChangeArrowheads="1"/>
            </p:cNvSpPr>
            <p:nvPr/>
          </p:nvSpPr>
          <p:spPr bwMode="auto">
            <a:xfrm>
              <a:off x="2976"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00" name="Oval 38"/>
            <p:cNvSpPr>
              <a:spLocks noChangeArrowheads="1"/>
            </p:cNvSpPr>
            <p:nvPr/>
          </p:nvSpPr>
          <p:spPr bwMode="auto">
            <a:xfrm>
              <a:off x="3408"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01" name="Oval 39"/>
            <p:cNvSpPr>
              <a:spLocks noChangeArrowheads="1"/>
            </p:cNvSpPr>
            <p:nvPr/>
          </p:nvSpPr>
          <p:spPr bwMode="auto">
            <a:xfrm>
              <a:off x="3840"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02" name="Oval 40"/>
            <p:cNvSpPr>
              <a:spLocks noChangeArrowheads="1"/>
            </p:cNvSpPr>
            <p:nvPr/>
          </p:nvSpPr>
          <p:spPr bwMode="auto">
            <a:xfrm>
              <a:off x="4224"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03" name="Oval 41"/>
            <p:cNvSpPr>
              <a:spLocks noChangeArrowheads="1"/>
            </p:cNvSpPr>
            <p:nvPr/>
          </p:nvSpPr>
          <p:spPr bwMode="auto">
            <a:xfrm>
              <a:off x="4608"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04" name="Oval 42"/>
            <p:cNvSpPr>
              <a:spLocks noChangeArrowheads="1"/>
            </p:cNvSpPr>
            <p:nvPr/>
          </p:nvSpPr>
          <p:spPr bwMode="auto">
            <a:xfrm>
              <a:off x="4992"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05" name="Oval 43"/>
            <p:cNvSpPr>
              <a:spLocks noChangeArrowheads="1"/>
            </p:cNvSpPr>
            <p:nvPr/>
          </p:nvSpPr>
          <p:spPr bwMode="auto">
            <a:xfrm>
              <a:off x="2976"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06" name="Oval 44"/>
            <p:cNvSpPr>
              <a:spLocks noChangeArrowheads="1"/>
            </p:cNvSpPr>
            <p:nvPr/>
          </p:nvSpPr>
          <p:spPr bwMode="auto">
            <a:xfrm>
              <a:off x="3408"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07" name="Oval 45"/>
            <p:cNvSpPr>
              <a:spLocks noChangeArrowheads="1"/>
            </p:cNvSpPr>
            <p:nvPr/>
          </p:nvSpPr>
          <p:spPr bwMode="auto">
            <a:xfrm>
              <a:off x="3840"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08" name="Oval 46"/>
            <p:cNvSpPr>
              <a:spLocks noChangeArrowheads="1"/>
            </p:cNvSpPr>
            <p:nvPr/>
          </p:nvSpPr>
          <p:spPr bwMode="auto">
            <a:xfrm>
              <a:off x="4224"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09" name="Oval 47"/>
            <p:cNvSpPr>
              <a:spLocks noChangeArrowheads="1"/>
            </p:cNvSpPr>
            <p:nvPr/>
          </p:nvSpPr>
          <p:spPr bwMode="auto">
            <a:xfrm>
              <a:off x="4608"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10" name="Oval 48"/>
            <p:cNvSpPr>
              <a:spLocks noChangeArrowheads="1"/>
            </p:cNvSpPr>
            <p:nvPr/>
          </p:nvSpPr>
          <p:spPr bwMode="auto">
            <a:xfrm>
              <a:off x="4992"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11" name="Oval 49"/>
            <p:cNvSpPr>
              <a:spLocks noChangeArrowheads="1"/>
            </p:cNvSpPr>
            <p:nvPr/>
          </p:nvSpPr>
          <p:spPr bwMode="auto">
            <a:xfrm>
              <a:off x="2976"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12" name="Oval 50"/>
            <p:cNvSpPr>
              <a:spLocks noChangeArrowheads="1"/>
            </p:cNvSpPr>
            <p:nvPr/>
          </p:nvSpPr>
          <p:spPr bwMode="auto">
            <a:xfrm>
              <a:off x="3408"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13" name="Oval 51"/>
            <p:cNvSpPr>
              <a:spLocks noChangeArrowheads="1"/>
            </p:cNvSpPr>
            <p:nvPr/>
          </p:nvSpPr>
          <p:spPr bwMode="auto">
            <a:xfrm>
              <a:off x="3840"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14" name="Oval 52"/>
            <p:cNvSpPr>
              <a:spLocks noChangeArrowheads="1"/>
            </p:cNvSpPr>
            <p:nvPr/>
          </p:nvSpPr>
          <p:spPr bwMode="auto">
            <a:xfrm>
              <a:off x="4224"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15" name="Oval 53"/>
            <p:cNvSpPr>
              <a:spLocks noChangeArrowheads="1"/>
            </p:cNvSpPr>
            <p:nvPr/>
          </p:nvSpPr>
          <p:spPr bwMode="auto">
            <a:xfrm>
              <a:off x="4608"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616" name="Oval 54"/>
            <p:cNvSpPr>
              <a:spLocks noChangeArrowheads="1"/>
            </p:cNvSpPr>
            <p:nvPr/>
          </p:nvSpPr>
          <p:spPr bwMode="auto">
            <a:xfrm>
              <a:off x="4992"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grpSp>
      <p:sp>
        <p:nvSpPr>
          <p:cNvPr id="237623" name="Text Box 55"/>
          <p:cNvSpPr txBox="1">
            <a:spLocks noChangeArrowheads="1"/>
          </p:cNvSpPr>
          <p:nvPr/>
        </p:nvSpPr>
        <p:spPr bwMode="auto">
          <a:xfrm>
            <a:off x="3962400" y="5486400"/>
            <a:ext cx="1371600" cy="396875"/>
          </a:xfrm>
          <a:prstGeom prst="rect">
            <a:avLst/>
          </a:prstGeom>
          <a:noFill/>
          <a:ln>
            <a:noFill/>
          </a:ln>
          <a:effectLst/>
        </p:spPr>
        <p:txBody>
          <a:bodyPr>
            <a:spAutoFit/>
          </a:bodyPr>
          <a:lstStyle/>
          <a:p>
            <a:pPr algn="ctr" eaLnBrk="1" fontAlgn="auto" hangingPunct="1">
              <a:spcBef>
                <a:spcPct val="50000"/>
              </a:spcBef>
              <a:spcAft>
                <a:spcPts val="0"/>
              </a:spcAft>
              <a:defRPr/>
            </a:pPr>
            <a:r>
              <a:rPr lang="en-US" altLang="vi-VN" sz="2000">
                <a:effectLst>
                  <a:outerShdw blurRad="38100" dist="38100" dir="2700000" algn="tl">
                    <a:srgbClr val="C0C0C0"/>
                  </a:outerShdw>
                </a:effectLst>
                <a:latin typeface="Tahoma" panose="020B0604030504040204" pitchFamily="34" charset="0"/>
              </a:rPr>
              <a:t>Thể lỏng</a:t>
            </a:r>
          </a:p>
        </p:txBody>
      </p:sp>
      <p:grpSp>
        <p:nvGrpSpPr>
          <p:cNvPr id="237624" name="Group 56"/>
          <p:cNvGrpSpPr>
            <a:grpSpLocks/>
          </p:cNvGrpSpPr>
          <p:nvPr/>
        </p:nvGrpSpPr>
        <p:grpSpPr bwMode="auto">
          <a:xfrm>
            <a:off x="6629400" y="3733800"/>
            <a:ext cx="2286000" cy="1828800"/>
            <a:chOff x="1920" y="3024"/>
            <a:chExt cx="1440" cy="1152"/>
          </a:xfrm>
        </p:grpSpPr>
        <p:sp>
          <p:nvSpPr>
            <p:cNvPr id="24590" name="Oval 57"/>
            <p:cNvSpPr>
              <a:spLocks noChangeArrowheads="1"/>
            </p:cNvSpPr>
            <p:nvPr/>
          </p:nvSpPr>
          <p:spPr bwMode="auto">
            <a:xfrm>
              <a:off x="1920" y="3024"/>
              <a:ext cx="192" cy="192"/>
            </a:xfrm>
            <a:prstGeom prst="ellipse">
              <a:avLst/>
            </a:prstGeom>
            <a:solidFill>
              <a:srgbClr val="AAD45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591" name="Oval 58"/>
            <p:cNvSpPr>
              <a:spLocks noChangeArrowheads="1"/>
            </p:cNvSpPr>
            <p:nvPr/>
          </p:nvSpPr>
          <p:spPr bwMode="auto">
            <a:xfrm>
              <a:off x="2544" y="3024"/>
              <a:ext cx="192" cy="192"/>
            </a:xfrm>
            <a:prstGeom prst="ellipse">
              <a:avLst/>
            </a:prstGeom>
            <a:solidFill>
              <a:srgbClr val="AAD45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592" name="Oval 59"/>
            <p:cNvSpPr>
              <a:spLocks noChangeArrowheads="1"/>
            </p:cNvSpPr>
            <p:nvPr/>
          </p:nvSpPr>
          <p:spPr bwMode="auto">
            <a:xfrm>
              <a:off x="3168" y="3024"/>
              <a:ext cx="192" cy="192"/>
            </a:xfrm>
            <a:prstGeom prst="ellipse">
              <a:avLst/>
            </a:prstGeom>
            <a:solidFill>
              <a:srgbClr val="AAD45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593" name="Oval 60"/>
            <p:cNvSpPr>
              <a:spLocks noChangeArrowheads="1"/>
            </p:cNvSpPr>
            <p:nvPr/>
          </p:nvSpPr>
          <p:spPr bwMode="auto">
            <a:xfrm>
              <a:off x="1920" y="3504"/>
              <a:ext cx="192" cy="192"/>
            </a:xfrm>
            <a:prstGeom prst="ellipse">
              <a:avLst/>
            </a:prstGeom>
            <a:solidFill>
              <a:srgbClr val="AAD45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594" name="Oval 61"/>
            <p:cNvSpPr>
              <a:spLocks noChangeArrowheads="1"/>
            </p:cNvSpPr>
            <p:nvPr/>
          </p:nvSpPr>
          <p:spPr bwMode="auto">
            <a:xfrm>
              <a:off x="2544" y="3504"/>
              <a:ext cx="192" cy="192"/>
            </a:xfrm>
            <a:prstGeom prst="ellipse">
              <a:avLst/>
            </a:prstGeom>
            <a:solidFill>
              <a:srgbClr val="AAD45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595" name="Oval 62"/>
            <p:cNvSpPr>
              <a:spLocks noChangeArrowheads="1"/>
            </p:cNvSpPr>
            <p:nvPr/>
          </p:nvSpPr>
          <p:spPr bwMode="auto">
            <a:xfrm>
              <a:off x="3168" y="3504"/>
              <a:ext cx="192" cy="192"/>
            </a:xfrm>
            <a:prstGeom prst="ellipse">
              <a:avLst/>
            </a:prstGeom>
            <a:solidFill>
              <a:srgbClr val="AAD45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596" name="Oval 63"/>
            <p:cNvSpPr>
              <a:spLocks noChangeArrowheads="1"/>
            </p:cNvSpPr>
            <p:nvPr/>
          </p:nvSpPr>
          <p:spPr bwMode="auto">
            <a:xfrm>
              <a:off x="1920" y="3984"/>
              <a:ext cx="192" cy="192"/>
            </a:xfrm>
            <a:prstGeom prst="ellipse">
              <a:avLst/>
            </a:prstGeom>
            <a:solidFill>
              <a:srgbClr val="AAD45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597" name="Oval 64"/>
            <p:cNvSpPr>
              <a:spLocks noChangeArrowheads="1"/>
            </p:cNvSpPr>
            <p:nvPr/>
          </p:nvSpPr>
          <p:spPr bwMode="auto">
            <a:xfrm>
              <a:off x="2544" y="3984"/>
              <a:ext cx="192" cy="192"/>
            </a:xfrm>
            <a:prstGeom prst="ellipse">
              <a:avLst/>
            </a:prstGeom>
            <a:solidFill>
              <a:srgbClr val="AAD45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4598" name="Oval 65"/>
            <p:cNvSpPr>
              <a:spLocks noChangeArrowheads="1"/>
            </p:cNvSpPr>
            <p:nvPr/>
          </p:nvSpPr>
          <p:spPr bwMode="auto">
            <a:xfrm>
              <a:off x="3168" y="3984"/>
              <a:ext cx="192" cy="192"/>
            </a:xfrm>
            <a:prstGeom prst="ellipse">
              <a:avLst/>
            </a:prstGeom>
            <a:solidFill>
              <a:srgbClr val="AAD45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grpSp>
      <p:sp>
        <p:nvSpPr>
          <p:cNvPr id="237634" name="Text Box 66"/>
          <p:cNvSpPr txBox="1">
            <a:spLocks noChangeArrowheads="1"/>
          </p:cNvSpPr>
          <p:nvPr/>
        </p:nvSpPr>
        <p:spPr bwMode="auto">
          <a:xfrm>
            <a:off x="7162800" y="5546725"/>
            <a:ext cx="1371600" cy="396875"/>
          </a:xfrm>
          <a:prstGeom prst="rect">
            <a:avLst/>
          </a:prstGeom>
          <a:noFill/>
          <a:ln>
            <a:noFill/>
          </a:ln>
          <a:effectLst/>
        </p:spPr>
        <p:txBody>
          <a:bodyPr>
            <a:spAutoFit/>
          </a:bodyPr>
          <a:lstStyle/>
          <a:p>
            <a:pPr algn="ctr" eaLnBrk="1" fontAlgn="auto" hangingPunct="1">
              <a:spcBef>
                <a:spcPct val="50000"/>
              </a:spcBef>
              <a:spcAft>
                <a:spcPts val="0"/>
              </a:spcAft>
              <a:defRPr/>
            </a:pPr>
            <a:r>
              <a:rPr lang="en-US" altLang="vi-VN" sz="2000">
                <a:effectLst>
                  <a:outerShdw blurRad="38100" dist="38100" dir="2700000" algn="tl">
                    <a:srgbClr val="C0C0C0"/>
                  </a:outerShdw>
                </a:effectLst>
                <a:latin typeface="Tahoma" panose="020B0604030504040204" pitchFamily="34" charset="0"/>
              </a:rPr>
              <a:t>Thể khí</a:t>
            </a:r>
          </a:p>
        </p:txBody>
      </p:sp>
    </p:spTree>
    <p:extLst>
      <p:ext uri="{BB962C8B-B14F-4D97-AF65-F5344CB8AC3E}">
        <p14:creationId xmlns:p14="http://schemas.microsoft.com/office/powerpoint/2010/main" val="2649161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7576"/>
                                        </p:tgtEl>
                                        <p:attrNameLst>
                                          <p:attrName>style.visibility</p:attrName>
                                        </p:attrNameLst>
                                      </p:cBhvr>
                                      <p:to>
                                        <p:strVal val="visible"/>
                                      </p:to>
                                    </p:set>
                                    <p:anim calcmode="discrete" valueType="clr">
                                      <p:cBhvr override="childStyle">
                                        <p:cTn id="7" dur="80"/>
                                        <p:tgtEl>
                                          <p:spTgt spid="23757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7576"/>
                                        </p:tgtEl>
                                        <p:attrNameLst>
                                          <p:attrName>fillcolor</p:attrName>
                                        </p:attrNameLst>
                                      </p:cBhvr>
                                      <p:tavLst>
                                        <p:tav tm="0">
                                          <p:val>
                                            <p:clrVal>
                                              <a:schemeClr val="accent2"/>
                                            </p:clrVal>
                                          </p:val>
                                        </p:tav>
                                        <p:tav tm="50000">
                                          <p:val>
                                            <p:clrVal>
                                              <a:schemeClr val="hlink"/>
                                            </p:clrVal>
                                          </p:val>
                                        </p:tav>
                                      </p:tavLst>
                                    </p:anim>
                                    <p:set>
                                      <p:cBhvr>
                                        <p:cTn id="9" dur="80"/>
                                        <p:tgtEl>
                                          <p:spTgt spid="23757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37577"/>
                                        </p:tgtEl>
                                        <p:attrNameLst>
                                          <p:attrName>style.visibility</p:attrName>
                                        </p:attrNameLst>
                                      </p:cBhvr>
                                      <p:to>
                                        <p:strVal val="visible"/>
                                      </p:to>
                                    </p:set>
                                    <p:animEffect transition="in" filter="box(in)">
                                      <p:cBhvr>
                                        <p:cTn id="14" dur="500"/>
                                        <p:tgtEl>
                                          <p:spTgt spid="237577"/>
                                        </p:tgtEl>
                                      </p:cBhvr>
                                    </p:animEffect>
                                  </p:childTnLst>
                                </p:cTn>
                              </p:par>
                              <p:par>
                                <p:cTn id="15" presetID="4" presetClass="entr" presetSubtype="16" fill="hold" nodeType="withEffect">
                                  <p:stCondLst>
                                    <p:cond delay="0"/>
                                  </p:stCondLst>
                                  <p:childTnLst>
                                    <p:set>
                                      <p:cBhvr>
                                        <p:cTn id="16" dur="1" fill="hold">
                                          <p:stCondLst>
                                            <p:cond delay="0"/>
                                          </p:stCondLst>
                                        </p:cTn>
                                        <p:tgtEl>
                                          <p:spTgt spid="237578"/>
                                        </p:tgtEl>
                                        <p:attrNameLst>
                                          <p:attrName>style.visibility</p:attrName>
                                        </p:attrNameLst>
                                      </p:cBhvr>
                                      <p:to>
                                        <p:strVal val="visible"/>
                                      </p:to>
                                    </p:set>
                                    <p:animEffect transition="in" filter="box(in)">
                                      <p:cBhvr>
                                        <p:cTn id="17" dur="500"/>
                                        <p:tgtEl>
                                          <p:spTgt spid="237578"/>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37603"/>
                                        </p:tgtEl>
                                        <p:attrNameLst>
                                          <p:attrName>style.visibility</p:attrName>
                                        </p:attrNameLst>
                                      </p:cBhvr>
                                      <p:to>
                                        <p:strVal val="visible"/>
                                      </p:to>
                                    </p:set>
                                    <p:animEffect transition="in" filter="box(in)">
                                      <p:cBhvr>
                                        <p:cTn id="20" dur="500"/>
                                        <p:tgtEl>
                                          <p:spTgt spid="237603"/>
                                        </p:tgtEl>
                                      </p:cBhvr>
                                    </p:animEffect>
                                  </p:childTnLst>
                                </p:cTn>
                              </p:par>
                              <p:par>
                                <p:cTn id="21" presetID="4" presetClass="entr" presetSubtype="16" fill="hold" nodeType="withEffect">
                                  <p:stCondLst>
                                    <p:cond delay="0"/>
                                  </p:stCondLst>
                                  <p:childTnLst>
                                    <p:set>
                                      <p:cBhvr>
                                        <p:cTn id="22" dur="1" fill="hold">
                                          <p:stCondLst>
                                            <p:cond delay="0"/>
                                          </p:stCondLst>
                                        </p:cTn>
                                        <p:tgtEl>
                                          <p:spTgt spid="237604"/>
                                        </p:tgtEl>
                                        <p:attrNameLst>
                                          <p:attrName>style.visibility</p:attrName>
                                        </p:attrNameLst>
                                      </p:cBhvr>
                                      <p:to>
                                        <p:strVal val="visible"/>
                                      </p:to>
                                    </p:set>
                                    <p:animEffect transition="in" filter="box(in)">
                                      <p:cBhvr>
                                        <p:cTn id="23" dur="500"/>
                                        <p:tgtEl>
                                          <p:spTgt spid="237604"/>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37623"/>
                                        </p:tgtEl>
                                        <p:attrNameLst>
                                          <p:attrName>style.visibility</p:attrName>
                                        </p:attrNameLst>
                                      </p:cBhvr>
                                      <p:to>
                                        <p:strVal val="visible"/>
                                      </p:to>
                                    </p:set>
                                    <p:animEffect transition="in" filter="box(in)">
                                      <p:cBhvr>
                                        <p:cTn id="26" dur="500"/>
                                        <p:tgtEl>
                                          <p:spTgt spid="237623"/>
                                        </p:tgtEl>
                                      </p:cBhvr>
                                    </p:animEffect>
                                  </p:childTnLst>
                                </p:cTn>
                              </p:par>
                              <p:par>
                                <p:cTn id="27" presetID="4" presetClass="entr" presetSubtype="16" fill="hold" nodeType="withEffect">
                                  <p:stCondLst>
                                    <p:cond delay="0"/>
                                  </p:stCondLst>
                                  <p:childTnLst>
                                    <p:set>
                                      <p:cBhvr>
                                        <p:cTn id="28" dur="1" fill="hold">
                                          <p:stCondLst>
                                            <p:cond delay="0"/>
                                          </p:stCondLst>
                                        </p:cTn>
                                        <p:tgtEl>
                                          <p:spTgt spid="237624"/>
                                        </p:tgtEl>
                                        <p:attrNameLst>
                                          <p:attrName>style.visibility</p:attrName>
                                        </p:attrNameLst>
                                      </p:cBhvr>
                                      <p:to>
                                        <p:strVal val="visible"/>
                                      </p:to>
                                    </p:set>
                                    <p:animEffect transition="in" filter="box(in)">
                                      <p:cBhvr>
                                        <p:cTn id="29" dur="500"/>
                                        <p:tgtEl>
                                          <p:spTgt spid="237624"/>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37634"/>
                                        </p:tgtEl>
                                        <p:attrNameLst>
                                          <p:attrName>style.visibility</p:attrName>
                                        </p:attrNameLst>
                                      </p:cBhvr>
                                      <p:to>
                                        <p:strVal val="visible"/>
                                      </p:to>
                                    </p:set>
                                    <p:animEffect transition="in" filter="box(in)">
                                      <p:cBhvr>
                                        <p:cTn id="32" dur="500"/>
                                        <p:tgtEl>
                                          <p:spTgt spid="237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6" grpId="0"/>
      <p:bldP spid="237577" grpId="0"/>
      <p:bldP spid="237603" grpId="0"/>
      <p:bldP spid="237623" grpId="0"/>
      <p:bldP spid="2376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28600" y="1524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800" b="1">
                <a:solidFill>
                  <a:srgbClr val="FFFF66"/>
                </a:solidFill>
                <a:latin typeface="Times New Roman" pitchFamily="18" charset="0"/>
              </a:rPr>
              <a:t>III. </a:t>
            </a:r>
            <a:r>
              <a:rPr lang="en-US" altLang="vi-VN" sz="2800" b="1" u="sng">
                <a:solidFill>
                  <a:srgbClr val="FFFF66"/>
                </a:solidFill>
                <a:latin typeface="Times New Roman" pitchFamily="18" charset="0"/>
              </a:rPr>
              <a:t>Vận dụng</a:t>
            </a:r>
          </a:p>
        </p:txBody>
      </p:sp>
      <p:pic>
        <p:nvPicPr>
          <p:cNvPr id="26627" name="Picture 27" descr="AG00013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2190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AutoShape 4"/>
          <p:cNvSpPr>
            <a:spLocks noChangeArrowheads="1"/>
          </p:cNvSpPr>
          <p:nvPr/>
        </p:nvSpPr>
        <p:spPr bwMode="auto">
          <a:xfrm>
            <a:off x="2971800" y="304800"/>
            <a:ext cx="5715000" cy="2057400"/>
          </a:xfrm>
          <a:prstGeom prst="cloudCallout">
            <a:avLst>
              <a:gd name="adj1" fmla="val -68917"/>
              <a:gd name="adj2" fmla="val 987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vi-VN" sz="2400" b="1" dirty="0">
                <a:solidFill>
                  <a:srgbClr val="FF0066"/>
                </a:solidFill>
                <a:latin typeface="Times New Roman" pitchFamily="18" charset="0"/>
              </a:rPr>
              <a:t>C3: </a:t>
            </a:r>
            <a:r>
              <a:rPr lang="en-US" altLang="vi-VN" sz="2400" b="1" dirty="0" err="1">
                <a:solidFill>
                  <a:srgbClr val="FF0066"/>
                </a:solidFill>
                <a:latin typeface="Times New Roman" pitchFamily="18" charset="0"/>
              </a:rPr>
              <a:t>Tại</a:t>
            </a:r>
            <a:r>
              <a:rPr lang="en-US" altLang="vi-VN" sz="2400" b="1" dirty="0">
                <a:solidFill>
                  <a:srgbClr val="FF0066"/>
                </a:solidFill>
                <a:latin typeface="Times New Roman" pitchFamily="18" charset="0"/>
              </a:rPr>
              <a:t> </a:t>
            </a:r>
            <a:r>
              <a:rPr lang="en-US" altLang="vi-VN" sz="2400" b="1" dirty="0" err="1">
                <a:solidFill>
                  <a:srgbClr val="FF0066"/>
                </a:solidFill>
                <a:latin typeface="Times New Roman" pitchFamily="18" charset="0"/>
              </a:rPr>
              <a:t>sao</a:t>
            </a:r>
            <a:r>
              <a:rPr lang="en-US" altLang="vi-VN" sz="2400" b="1" dirty="0">
                <a:solidFill>
                  <a:srgbClr val="FF0066"/>
                </a:solidFill>
                <a:latin typeface="Times New Roman" pitchFamily="18" charset="0"/>
              </a:rPr>
              <a:t> </a:t>
            </a:r>
            <a:r>
              <a:rPr lang="en-US" altLang="vi-VN" sz="2400" b="1" dirty="0" err="1">
                <a:solidFill>
                  <a:srgbClr val="FF0066"/>
                </a:solidFill>
                <a:latin typeface="Times New Roman" pitchFamily="18" charset="0"/>
              </a:rPr>
              <a:t>khi</a:t>
            </a:r>
            <a:r>
              <a:rPr lang="en-US" altLang="vi-VN" sz="2400" b="1" dirty="0">
                <a:solidFill>
                  <a:srgbClr val="FF0066"/>
                </a:solidFill>
                <a:latin typeface="Times New Roman" pitchFamily="18" charset="0"/>
              </a:rPr>
              <a:t> </a:t>
            </a:r>
            <a:r>
              <a:rPr lang="en-US" altLang="vi-VN" sz="2400" b="1" dirty="0" err="1">
                <a:solidFill>
                  <a:srgbClr val="FF0066"/>
                </a:solidFill>
                <a:latin typeface="Times New Roman" pitchFamily="18" charset="0"/>
              </a:rPr>
              <a:t>thả</a:t>
            </a:r>
            <a:r>
              <a:rPr lang="en-US" altLang="vi-VN" sz="2400" b="1" dirty="0">
                <a:solidFill>
                  <a:srgbClr val="FF0066"/>
                </a:solidFill>
                <a:latin typeface="Times New Roman" pitchFamily="18" charset="0"/>
              </a:rPr>
              <a:t> </a:t>
            </a:r>
            <a:r>
              <a:rPr lang="en-US" altLang="vi-VN" sz="2400" b="1" dirty="0" err="1">
                <a:solidFill>
                  <a:srgbClr val="FF0066"/>
                </a:solidFill>
                <a:latin typeface="Times New Roman" pitchFamily="18" charset="0"/>
              </a:rPr>
              <a:t>một</a:t>
            </a:r>
            <a:r>
              <a:rPr lang="en-US" altLang="vi-VN" sz="2400" b="1" dirty="0">
                <a:solidFill>
                  <a:srgbClr val="FF0066"/>
                </a:solidFill>
                <a:latin typeface="Times New Roman" pitchFamily="18" charset="0"/>
              </a:rPr>
              <a:t> </a:t>
            </a:r>
            <a:r>
              <a:rPr lang="en-US" altLang="vi-VN" sz="2400" b="1" dirty="0" err="1">
                <a:solidFill>
                  <a:srgbClr val="FF0066"/>
                </a:solidFill>
                <a:latin typeface="Times New Roman" pitchFamily="18" charset="0"/>
              </a:rPr>
              <a:t>cục</a:t>
            </a:r>
            <a:r>
              <a:rPr lang="en-US" altLang="vi-VN" sz="2400" b="1" dirty="0">
                <a:solidFill>
                  <a:srgbClr val="FF0066"/>
                </a:solidFill>
                <a:latin typeface="Times New Roman" pitchFamily="18" charset="0"/>
              </a:rPr>
              <a:t> </a:t>
            </a:r>
            <a:r>
              <a:rPr lang="en-US" altLang="vi-VN" sz="2400" b="1" dirty="0" err="1">
                <a:solidFill>
                  <a:srgbClr val="FF0066"/>
                </a:solidFill>
                <a:latin typeface="Times New Roman" pitchFamily="18" charset="0"/>
              </a:rPr>
              <a:t>đường</a:t>
            </a:r>
            <a:r>
              <a:rPr lang="en-US" altLang="vi-VN" sz="2400" b="1" dirty="0">
                <a:solidFill>
                  <a:srgbClr val="FF0066"/>
                </a:solidFill>
                <a:latin typeface="Times New Roman" pitchFamily="18" charset="0"/>
              </a:rPr>
              <a:t> </a:t>
            </a:r>
            <a:r>
              <a:rPr lang="en-US" altLang="vi-VN" sz="2400" b="1" dirty="0" err="1">
                <a:solidFill>
                  <a:srgbClr val="FF0066"/>
                </a:solidFill>
                <a:latin typeface="Times New Roman" pitchFamily="18" charset="0"/>
              </a:rPr>
              <a:t>vào</a:t>
            </a:r>
            <a:r>
              <a:rPr lang="en-US" altLang="vi-VN" sz="2400" b="1" dirty="0">
                <a:solidFill>
                  <a:srgbClr val="FF0066"/>
                </a:solidFill>
                <a:latin typeface="Times New Roman" pitchFamily="18" charset="0"/>
              </a:rPr>
              <a:t> </a:t>
            </a:r>
            <a:r>
              <a:rPr lang="en-US" altLang="vi-VN" sz="2400" b="1" dirty="0" err="1">
                <a:solidFill>
                  <a:srgbClr val="FF0066"/>
                </a:solidFill>
                <a:latin typeface="Times New Roman" pitchFamily="18" charset="0"/>
              </a:rPr>
              <a:t>một</a:t>
            </a:r>
            <a:r>
              <a:rPr lang="en-US" altLang="vi-VN" sz="2400" b="1" dirty="0">
                <a:solidFill>
                  <a:srgbClr val="FF0066"/>
                </a:solidFill>
                <a:latin typeface="Times New Roman" pitchFamily="18" charset="0"/>
              </a:rPr>
              <a:t> </a:t>
            </a:r>
            <a:r>
              <a:rPr lang="en-US" altLang="vi-VN" sz="2400" b="1" dirty="0" err="1">
                <a:solidFill>
                  <a:srgbClr val="FF0066"/>
                </a:solidFill>
                <a:latin typeface="Times New Roman" pitchFamily="18" charset="0"/>
              </a:rPr>
              <a:t>cốc</a:t>
            </a:r>
            <a:r>
              <a:rPr lang="en-US" altLang="vi-VN" sz="2400" b="1" dirty="0">
                <a:solidFill>
                  <a:srgbClr val="FF0066"/>
                </a:solidFill>
                <a:latin typeface="Times New Roman" pitchFamily="18" charset="0"/>
              </a:rPr>
              <a:t> </a:t>
            </a:r>
            <a:r>
              <a:rPr lang="en-US" altLang="vi-VN" sz="2400" b="1" dirty="0" err="1">
                <a:solidFill>
                  <a:srgbClr val="FF0066"/>
                </a:solidFill>
                <a:latin typeface="Times New Roman" pitchFamily="18" charset="0"/>
              </a:rPr>
              <a:t>nước</a:t>
            </a:r>
            <a:r>
              <a:rPr lang="en-US" altLang="vi-VN" sz="2400" b="1" dirty="0">
                <a:solidFill>
                  <a:srgbClr val="FF0066"/>
                </a:solidFill>
                <a:latin typeface="Times New Roman" pitchFamily="18" charset="0"/>
              </a:rPr>
              <a:t> </a:t>
            </a:r>
            <a:r>
              <a:rPr lang="en-US" altLang="vi-VN" sz="2400" b="1" dirty="0" err="1">
                <a:solidFill>
                  <a:srgbClr val="FF0066"/>
                </a:solidFill>
                <a:latin typeface="Times New Roman" pitchFamily="18" charset="0"/>
              </a:rPr>
              <a:t>rồi</a:t>
            </a:r>
            <a:r>
              <a:rPr lang="en-US" altLang="vi-VN" sz="2400" b="1" dirty="0">
                <a:solidFill>
                  <a:srgbClr val="FF0066"/>
                </a:solidFill>
                <a:latin typeface="Times New Roman" pitchFamily="18" charset="0"/>
              </a:rPr>
              <a:t> </a:t>
            </a:r>
            <a:r>
              <a:rPr lang="en-US" altLang="vi-VN" sz="2400" b="1" dirty="0" err="1">
                <a:solidFill>
                  <a:srgbClr val="FF0066"/>
                </a:solidFill>
                <a:latin typeface="Times New Roman" pitchFamily="18" charset="0"/>
              </a:rPr>
              <a:t>khuấy</a:t>
            </a:r>
            <a:r>
              <a:rPr lang="en-US" altLang="vi-VN" sz="2400" b="1" dirty="0">
                <a:solidFill>
                  <a:srgbClr val="FF0066"/>
                </a:solidFill>
                <a:latin typeface="Times New Roman" pitchFamily="18" charset="0"/>
              </a:rPr>
              <a:t> </a:t>
            </a:r>
            <a:r>
              <a:rPr lang="en-US" altLang="vi-VN" sz="2400" b="1" dirty="0" err="1">
                <a:solidFill>
                  <a:srgbClr val="FF0066"/>
                </a:solidFill>
                <a:latin typeface="Times New Roman" pitchFamily="18" charset="0"/>
              </a:rPr>
              <a:t>lên</a:t>
            </a:r>
            <a:r>
              <a:rPr lang="en-US" altLang="vi-VN" sz="2400" b="1" dirty="0">
                <a:solidFill>
                  <a:srgbClr val="FF0066"/>
                </a:solidFill>
                <a:latin typeface="Times New Roman" pitchFamily="18" charset="0"/>
              </a:rPr>
              <a:t>, </a:t>
            </a:r>
            <a:r>
              <a:rPr lang="en-US" altLang="vi-VN" sz="2400" b="1" dirty="0" err="1">
                <a:solidFill>
                  <a:srgbClr val="FF0066"/>
                </a:solidFill>
                <a:latin typeface="Times New Roman" pitchFamily="18" charset="0"/>
              </a:rPr>
              <a:t>đường</a:t>
            </a:r>
            <a:r>
              <a:rPr lang="en-US" altLang="vi-VN" sz="2400" b="1" dirty="0">
                <a:solidFill>
                  <a:srgbClr val="FF0066"/>
                </a:solidFill>
                <a:latin typeface="Times New Roman" pitchFamily="18" charset="0"/>
              </a:rPr>
              <a:t> </a:t>
            </a:r>
            <a:r>
              <a:rPr lang="en-US" altLang="vi-VN" sz="2400" b="1" i="1" u="sng" dirty="0">
                <a:solidFill>
                  <a:srgbClr val="FF0066"/>
                </a:solidFill>
                <a:latin typeface="Times New Roman" pitchFamily="18" charset="0"/>
              </a:rPr>
              <a:t>tan</a:t>
            </a:r>
            <a:r>
              <a:rPr lang="en-US" altLang="vi-VN" sz="2400" b="1" dirty="0">
                <a:solidFill>
                  <a:srgbClr val="FF0066"/>
                </a:solidFill>
                <a:latin typeface="Times New Roman" pitchFamily="18" charset="0"/>
              </a:rPr>
              <a:t> </a:t>
            </a:r>
            <a:r>
              <a:rPr lang="en-US" altLang="vi-VN" sz="2400" b="1" dirty="0" err="1">
                <a:solidFill>
                  <a:srgbClr val="FF0066"/>
                </a:solidFill>
                <a:latin typeface="Times New Roman" pitchFamily="18" charset="0"/>
              </a:rPr>
              <a:t>và</a:t>
            </a:r>
            <a:r>
              <a:rPr lang="en-US" altLang="vi-VN" sz="2400" b="1" dirty="0">
                <a:solidFill>
                  <a:srgbClr val="FF0066"/>
                </a:solidFill>
                <a:latin typeface="Times New Roman" pitchFamily="18" charset="0"/>
              </a:rPr>
              <a:t> </a:t>
            </a:r>
            <a:r>
              <a:rPr lang="en-US" altLang="vi-VN" sz="2400" b="1" dirty="0" err="1">
                <a:solidFill>
                  <a:srgbClr val="FF0066"/>
                </a:solidFill>
                <a:latin typeface="Times New Roman" pitchFamily="18" charset="0"/>
              </a:rPr>
              <a:t>nước</a:t>
            </a:r>
            <a:r>
              <a:rPr lang="en-US" altLang="vi-VN" sz="2400" b="1" dirty="0">
                <a:solidFill>
                  <a:srgbClr val="FF0066"/>
                </a:solidFill>
                <a:latin typeface="Times New Roman" pitchFamily="18" charset="0"/>
              </a:rPr>
              <a:t> </a:t>
            </a:r>
            <a:r>
              <a:rPr lang="en-US" altLang="vi-VN" sz="2400" b="1" dirty="0" err="1">
                <a:solidFill>
                  <a:srgbClr val="FF0066"/>
                </a:solidFill>
                <a:latin typeface="Times New Roman" pitchFamily="18" charset="0"/>
              </a:rPr>
              <a:t>có</a:t>
            </a:r>
            <a:r>
              <a:rPr lang="en-US" altLang="vi-VN" sz="2400" b="1" dirty="0">
                <a:solidFill>
                  <a:srgbClr val="FF0066"/>
                </a:solidFill>
                <a:latin typeface="Times New Roman" pitchFamily="18" charset="0"/>
              </a:rPr>
              <a:t> </a:t>
            </a:r>
            <a:r>
              <a:rPr lang="en-US" altLang="vi-VN" sz="2400" b="1" dirty="0" err="1">
                <a:solidFill>
                  <a:srgbClr val="FF0066"/>
                </a:solidFill>
                <a:latin typeface="Times New Roman" pitchFamily="18" charset="0"/>
              </a:rPr>
              <a:t>vị</a:t>
            </a:r>
            <a:r>
              <a:rPr lang="en-US" altLang="vi-VN" sz="2400" b="1" dirty="0">
                <a:solidFill>
                  <a:srgbClr val="FF0066"/>
                </a:solidFill>
                <a:latin typeface="Times New Roman" pitchFamily="18" charset="0"/>
              </a:rPr>
              <a:t> </a:t>
            </a:r>
            <a:r>
              <a:rPr lang="en-US" altLang="vi-VN" sz="2400" b="1" dirty="0" err="1">
                <a:solidFill>
                  <a:srgbClr val="FF0066"/>
                </a:solidFill>
                <a:latin typeface="Times New Roman" pitchFamily="18" charset="0"/>
              </a:rPr>
              <a:t>ngọt</a:t>
            </a:r>
            <a:r>
              <a:rPr lang="en-US" altLang="vi-VN" sz="2400" b="1" dirty="0">
                <a:solidFill>
                  <a:srgbClr val="FF0066"/>
                </a:solidFill>
                <a:latin typeface="Times New Roman" pitchFamily="18" charset="0"/>
              </a:rPr>
              <a:t>?</a:t>
            </a:r>
          </a:p>
        </p:txBody>
      </p:sp>
      <p:sp>
        <p:nvSpPr>
          <p:cNvPr id="238597" name="Rectangle 5"/>
          <p:cNvSpPr>
            <a:spLocks noChangeArrowheads="1"/>
          </p:cNvSpPr>
          <p:nvPr/>
        </p:nvSpPr>
        <p:spPr bwMode="auto">
          <a:xfrm>
            <a:off x="2209800" y="2648195"/>
            <a:ext cx="6477000" cy="93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spcBef>
                <a:spcPct val="20000"/>
              </a:spcBef>
              <a:buClr>
                <a:schemeClr val="hlink"/>
              </a:buClr>
              <a:buSzPct val="80000"/>
              <a:buFont typeface="Wingdings" pitchFamily="2" charset="2"/>
              <a:buNone/>
            </a:pPr>
            <a:r>
              <a:rPr lang="en-US" altLang="vi-VN" sz="2400" dirty="0" err="1" smtClean="0">
                <a:solidFill>
                  <a:srgbClr val="0000FF"/>
                </a:solidFill>
                <a:latin typeface="Times New Roman" pitchFamily="18" charset="0"/>
              </a:rPr>
              <a:t>Khi</a:t>
            </a:r>
            <a:r>
              <a:rPr lang="en-US" altLang="vi-VN" sz="2400" dirty="0" smtClean="0">
                <a:solidFill>
                  <a:srgbClr val="0000FF"/>
                </a:solidFill>
                <a:latin typeface="Times New Roman" pitchFamily="18" charset="0"/>
              </a:rPr>
              <a:t> </a:t>
            </a:r>
            <a:r>
              <a:rPr lang="en-US" altLang="vi-VN" sz="2400" dirty="0" err="1">
                <a:solidFill>
                  <a:srgbClr val="0000FF"/>
                </a:solidFill>
                <a:latin typeface="Times New Roman" pitchFamily="18" charset="0"/>
              </a:rPr>
              <a:t>khuấy</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lên</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các</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phân</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tử</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đường</a:t>
            </a:r>
            <a:r>
              <a:rPr lang="en-US" altLang="vi-VN" sz="2400" dirty="0">
                <a:solidFill>
                  <a:srgbClr val="0000FF"/>
                </a:solidFill>
                <a:latin typeface="Times New Roman" pitchFamily="18" charset="0"/>
              </a:rPr>
              <a:t> </a:t>
            </a:r>
            <a:r>
              <a:rPr lang="en-US" altLang="vi-VN" sz="2400" dirty="0" err="1" smtClean="0">
                <a:solidFill>
                  <a:srgbClr val="0000FF"/>
                </a:solidFill>
                <a:latin typeface="Times New Roman" pitchFamily="18" charset="0"/>
              </a:rPr>
              <a:t>và</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nước</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xen</a:t>
            </a:r>
            <a:r>
              <a:rPr lang="en-US" altLang="vi-VN" sz="2400" dirty="0" smtClean="0">
                <a:solidFill>
                  <a:srgbClr val="0000FF"/>
                </a:solidFill>
                <a:latin typeface="Times New Roman" pitchFamily="18" charset="0"/>
              </a:rPr>
              <a:t> </a:t>
            </a:r>
            <a:r>
              <a:rPr lang="en-US" altLang="vi-VN" sz="2400" dirty="0" err="1">
                <a:solidFill>
                  <a:srgbClr val="0000FF"/>
                </a:solidFill>
                <a:latin typeface="Times New Roman" pitchFamily="18" charset="0"/>
              </a:rPr>
              <a:t>vào</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khoảng</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cách</a:t>
            </a:r>
            <a:r>
              <a:rPr lang="en-US" altLang="vi-VN" sz="2400" dirty="0">
                <a:solidFill>
                  <a:srgbClr val="0000FF"/>
                </a:solidFill>
                <a:latin typeface="Times New Roman" pitchFamily="18" charset="0"/>
              </a:rPr>
              <a:t> </a:t>
            </a:r>
            <a:r>
              <a:rPr lang="en-US" altLang="vi-VN" sz="2400" dirty="0" err="1" smtClean="0">
                <a:solidFill>
                  <a:srgbClr val="0000FF"/>
                </a:solidFill>
                <a:latin typeface="Times New Roman" pitchFamily="18" charset="0"/>
              </a:rPr>
              <a:t>của</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nhau</a:t>
            </a:r>
            <a:r>
              <a:rPr lang="en-US" altLang="vi-VN" sz="2400" dirty="0" smtClean="0">
                <a:solidFill>
                  <a:srgbClr val="0000FF"/>
                </a:solidFill>
                <a:latin typeface="Times New Roman" pitchFamily="18" charset="0"/>
              </a:rPr>
              <a:t>  </a:t>
            </a:r>
            <a:r>
              <a:rPr lang="en-US" altLang="vi-VN" sz="2400" dirty="0" err="1">
                <a:solidFill>
                  <a:srgbClr val="0000FF"/>
                </a:solidFill>
                <a:latin typeface="Times New Roman" pitchFamily="18" charset="0"/>
              </a:rPr>
              <a:t>làm</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cho</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nước</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thấy</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vị</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ngọt</a:t>
            </a:r>
            <a:r>
              <a:rPr lang="en-US" altLang="vi-VN" sz="2400" dirty="0">
                <a:solidFill>
                  <a:srgbClr val="0000FF"/>
                </a:solidFill>
                <a:latin typeface="Times New Roman" pitchFamily="18" charset="0"/>
              </a:rPr>
              <a:t>. </a:t>
            </a:r>
          </a:p>
        </p:txBody>
      </p:sp>
      <p:grpSp>
        <p:nvGrpSpPr>
          <p:cNvPr id="238598" name="Group 6"/>
          <p:cNvGrpSpPr>
            <a:grpSpLocks/>
          </p:cNvGrpSpPr>
          <p:nvPr/>
        </p:nvGrpSpPr>
        <p:grpSpPr bwMode="auto">
          <a:xfrm>
            <a:off x="1219200" y="4496690"/>
            <a:ext cx="2362200" cy="1676400"/>
            <a:chOff x="912" y="2112"/>
            <a:chExt cx="1488" cy="1056"/>
          </a:xfrm>
        </p:grpSpPr>
        <p:sp>
          <p:nvSpPr>
            <p:cNvPr id="26650" name="Oval 7"/>
            <p:cNvSpPr>
              <a:spLocks noChangeArrowheads="1"/>
            </p:cNvSpPr>
            <p:nvPr/>
          </p:nvSpPr>
          <p:spPr bwMode="auto">
            <a:xfrm>
              <a:off x="912"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51" name="Oval 8"/>
            <p:cNvSpPr>
              <a:spLocks noChangeArrowheads="1"/>
            </p:cNvSpPr>
            <p:nvPr/>
          </p:nvSpPr>
          <p:spPr bwMode="auto">
            <a:xfrm>
              <a:off x="1200"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52" name="Oval 9"/>
            <p:cNvSpPr>
              <a:spLocks noChangeArrowheads="1"/>
            </p:cNvSpPr>
            <p:nvPr/>
          </p:nvSpPr>
          <p:spPr bwMode="auto">
            <a:xfrm>
              <a:off x="148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53" name="Oval 10"/>
            <p:cNvSpPr>
              <a:spLocks noChangeArrowheads="1"/>
            </p:cNvSpPr>
            <p:nvPr/>
          </p:nvSpPr>
          <p:spPr bwMode="auto">
            <a:xfrm>
              <a:off x="172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54" name="Oval 11"/>
            <p:cNvSpPr>
              <a:spLocks noChangeArrowheads="1"/>
            </p:cNvSpPr>
            <p:nvPr/>
          </p:nvSpPr>
          <p:spPr bwMode="auto">
            <a:xfrm>
              <a:off x="196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55" name="Oval 12"/>
            <p:cNvSpPr>
              <a:spLocks noChangeArrowheads="1"/>
            </p:cNvSpPr>
            <p:nvPr/>
          </p:nvSpPr>
          <p:spPr bwMode="auto">
            <a:xfrm>
              <a:off x="220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56" name="Oval 13"/>
            <p:cNvSpPr>
              <a:spLocks noChangeArrowheads="1"/>
            </p:cNvSpPr>
            <p:nvPr/>
          </p:nvSpPr>
          <p:spPr bwMode="auto">
            <a:xfrm>
              <a:off x="912"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57" name="Oval 14"/>
            <p:cNvSpPr>
              <a:spLocks noChangeArrowheads="1"/>
            </p:cNvSpPr>
            <p:nvPr/>
          </p:nvSpPr>
          <p:spPr bwMode="auto">
            <a:xfrm>
              <a:off x="1200"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58" name="Oval 15"/>
            <p:cNvSpPr>
              <a:spLocks noChangeArrowheads="1"/>
            </p:cNvSpPr>
            <p:nvPr/>
          </p:nvSpPr>
          <p:spPr bwMode="auto">
            <a:xfrm>
              <a:off x="148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59" name="Oval 16"/>
            <p:cNvSpPr>
              <a:spLocks noChangeArrowheads="1"/>
            </p:cNvSpPr>
            <p:nvPr/>
          </p:nvSpPr>
          <p:spPr bwMode="auto">
            <a:xfrm>
              <a:off x="172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60" name="Oval 17"/>
            <p:cNvSpPr>
              <a:spLocks noChangeArrowheads="1"/>
            </p:cNvSpPr>
            <p:nvPr/>
          </p:nvSpPr>
          <p:spPr bwMode="auto">
            <a:xfrm>
              <a:off x="196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61" name="Oval 18"/>
            <p:cNvSpPr>
              <a:spLocks noChangeArrowheads="1"/>
            </p:cNvSpPr>
            <p:nvPr/>
          </p:nvSpPr>
          <p:spPr bwMode="auto">
            <a:xfrm>
              <a:off x="220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62" name="Oval 19"/>
            <p:cNvSpPr>
              <a:spLocks noChangeArrowheads="1"/>
            </p:cNvSpPr>
            <p:nvPr/>
          </p:nvSpPr>
          <p:spPr bwMode="auto">
            <a:xfrm>
              <a:off x="912"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63" name="Oval 20"/>
            <p:cNvSpPr>
              <a:spLocks noChangeArrowheads="1"/>
            </p:cNvSpPr>
            <p:nvPr/>
          </p:nvSpPr>
          <p:spPr bwMode="auto">
            <a:xfrm>
              <a:off x="1200"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64" name="Oval 21"/>
            <p:cNvSpPr>
              <a:spLocks noChangeArrowheads="1"/>
            </p:cNvSpPr>
            <p:nvPr/>
          </p:nvSpPr>
          <p:spPr bwMode="auto">
            <a:xfrm>
              <a:off x="148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65" name="Oval 22"/>
            <p:cNvSpPr>
              <a:spLocks noChangeArrowheads="1"/>
            </p:cNvSpPr>
            <p:nvPr/>
          </p:nvSpPr>
          <p:spPr bwMode="auto">
            <a:xfrm>
              <a:off x="172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66" name="Oval 23"/>
            <p:cNvSpPr>
              <a:spLocks noChangeArrowheads="1"/>
            </p:cNvSpPr>
            <p:nvPr/>
          </p:nvSpPr>
          <p:spPr bwMode="auto">
            <a:xfrm>
              <a:off x="196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67" name="Oval 24"/>
            <p:cNvSpPr>
              <a:spLocks noChangeArrowheads="1"/>
            </p:cNvSpPr>
            <p:nvPr/>
          </p:nvSpPr>
          <p:spPr bwMode="auto">
            <a:xfrm>
              <a:off x="220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68" name="Oval 25"/>
            <p:cNvSpPr>
              <a:spLocks noChangeArrowheads="1"/>
            </p:cNvSpPr>
            <p:nvPr/>
          </p:nvSpPr>
          <p:spPr bwMode="auto">
            <a:xfrm>
              <a:off x="912"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69" name="Oval 26"/>
            <p:cNvSpPr>
              <a:spLocks noChangeArrowheads="1"/>
            </p:cNvSpPr>
            <p:nvPr/>
          </p:nvSpPr>
          <p:spPr bwMode="auto">
            <a:xfrm>
              <a:off x="1200"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70" name="Oval 27"/>
            <p:cNvSpPr>
              <a:spLocks noChangeArrowheads="1"/>
            </p:cNvSpPr>
            <p:nvPr/>
          </p:nvSpPr>
          <p:spPr bwMode="auto">
            <a:xfrm>
              <a:off x="148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71" name="Oval 28"/>
            <p:cNvSpPr>
              <a:spLocks noChangeArrowheads="1"/>
            </p:cNvSpPr>
            <p:nvPr/>
          </p:nvSpPr>
          <p:spPr bwMode="auto">
            <a:xfrm>
              <a:off x="172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72" name="Oval 29"/>
            <p:cNvSpPr>
              <a:spLocks noChangeArrowheads="1"/>
            </p:cNvSpPr>
            <p:nvPr/>
          </p:nvSpPr>
          <p:spPr bwMode="auto">
            <a:xfrm>
              <a:off x="196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73" name="Oval 30"/>
            <p:cNvSpPr>
              <a:spLocks noChangeArrowheads="1"/>
            </p:cNvSpPr>
            <p:nvPr/>
          </p:nvSpPr>
          <p:spPr bwMode="auto">
            <a:xfrm>
              <a:off x="220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grpSp>
      <p:grpSp>
        <p:nvGrpSpPr>
          <p:cNvPr id="238623" name="Group 31"/>
          <p:cNvGrpSpPr>
            <a:grpSpLocks/>
          </p:cNvGrpSpPr>
          <p:nvPr/>
        </p:nvGrpSpPr>
        <p:grpSpPr bwMode="auto">
          <a:xfrm>
            <a:off x="4648200" y="4410075"/>
            <a:ext cx="3505200" cy="1676400"/>
            <a:chOff x="2976" y="1728"/>
            <a:chExt cx="2208" cy="1056"/>
          </a:xfrm>
        </p:grpSpPr>
        <p:sp>
          <p:nvSpPr>
            <p:cNvPr id="26632" name="Oval 32"/>
            <p:cNvSpPr>
              <a:spLocks noChangeArrowheads="1"/>
            </p:cNvSpPr>
            <p:nvPr/>
          </p:nvSpPr>
          <p:spPr bwMode="auto">
            <a:xfrm>
              <a:off x="2976"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33" name="Oval 33"/>
            <p:cNvSpPr>
              <a:spLocks noChangeArrowheads="1"/>
            </p:cNvSpPr>
            <p:nvPr/>
          </p:nvSpPr>
          <p:spPr bwMode="auto">
            <a:xfrm>
              <a:off x="3408"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34" name="Oval 34"/>
            <p:cNvSpPr>
              <a:spLocks noChangeArrowheads="1"/>
            </p:cNvSpPr>
            <p:nvPr/>
          </p:nvSpPr>
          <p:spPr bwMode="auto">
            <a:xfrm>
              <a:off x="3840"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35" name="Oval 35"/>
            <p:cNvSpPr>
              <a:spLocks noChangeArrowheads="1"/>
            </p:cNvSpPr>
            <p:nvPr/>
          </p:nvSpPr>
          <p:spPr bwMode="auto">
            <a:xfrm>
              <a:off x="4224"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36" name="Oval 36"/>
            <p:cNvSpPr>
              <a:spLocks noChangeArrowheads="1"/>
            </p:cNvSpPr>
            <p:nvPr/>
          </p:nvSpPr>
          <p:spPr bwMode="auto">
            <a:xfrm>
              <a:off x="4608"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37" name="Oval 37"/>
            <p:cNvSpPr>
              <a:spLocks noChangeArrowheads="1"/>
            </p:cNvSpPr>
            <p:nvPr/>
          </p:nvSpPr>
          <p:spPr bwMode="auto">
            <a:xfrm>
              <a:off x="4992"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38" name="Oval 38"/>
            <p:cNvSpPr>
              <a:spLocks noChangeArrowheads="1"/>
            </p:cNvSpPr>
            <p:nvPr/>
          </p:nvSpPr>
          <p:spPr bwMode="auto">
            <a:xfrm>
              <a:off x="2976"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39" name="Oval 39"/>
            <p:cNvSpPr>
              <a:spLocks noChangeArrowheads="1"/>
            </p:cNvSpPr>
            <p:nvPr/>
          </p:nvSpPr>
          <p:spPr bwMode="auto">
            <a:xfrm>
              <a:off x="3408"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40" name="Oval 40"/>
            <p:cNvSpPr>
              <a:spLocks noChangeArrowheads="1"/>
            </p:cNvSpPr>
            <p:nvPr/>
          </p:nvSpPr>
          <p:spPr bwMode="auto">
            <a:xfrm>
              <a:off x="3840"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41" name="Oval 41"/>
            <p:cNvSpPr>
              <a:spLocks noChangeArrowheads="1"/>
            </p:cNvSpPr>
            <p:nvPr/>
          </p:nvSpPr>
          <p:spPr bwMode="auto">
            <a:xfrm>
              <a:off x="4224"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42" name="Oval 42"/>
            <p:cNvSpPr>
              <a:spLocks noChangeArrowheads="1"/>
            </p:cNvSpPr>
            <p:nvPr/>
          </p:nvSpPr>
          <p:spPr bwMode="auto">
            <a:xfrm>
              <a:off x="4608"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43" name="Oval 43"/>
            <p:cNvSpPr>
              <a:spLocks noChangeArrowheads="1"/>
            </p:cNvSpPr>
            <p:nvPr/>
          </p:nvSpPr>
          <p:spPr bwMode="auto">
            <a:xfrm>
              <a:off x="4992"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44" name="Oval 44"/>
            <p:cNvSpPr>
              <a:spLocks noChangeArrowheads="1"/>
            </p:cNvSpPr>
            <p:nvPr/>
          </p:nvSpPr>
          <p:spPr bwMode="auto">
            <a:xfrm>
              <a:off x="2976"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45" name="Oval 45"/>
            <p:cNvSpPr>
              <a:spLocks noChangeArrowheads="1"/>
            </p:cNvSpPr>
            <p:nvPr/>
          </p:nvSpPr>
          <p:spPr bwMode="auto">
            <a:xfrm>
              <a:off x="3408"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46" name="Oval 46"/>
            <p:cNvSpPr>
              <a:spLocks noChangeArrowheads="1"/>
            </p:cNvSpPr>
            <p:nvPr/>
          </p:nvSpPr>
          <p:spPr bwMode="auto">
            <a:xfrm>
              <a:off x="3840"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47" name="Oval 47"/>
            <p:cNvSpPr>
              <a:spLocks noChangeArrowheads="1"/>
            </p:cNvSpPr>
            <p:nvPr/>
          </p:nvSpPr>
          <p:spPr bwMode="auto">
            <a:xfrm>
              <a:off x="4224"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48" name="Oval 48"/>
            <p:cNvSpPr>
              <a:spLocks noChangeArrowheads="1"/>
            </p:cNvSpPr>
            <p:nvPr/>
          </p:nvSpPr>
          <p:spPr bwMode="auto">
            <a:xfrm>
              <a:off x="4608"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26649" name="Oval 49"/>
            <p:cNvSpPr>
              <a:spLocks noChangeArrowheads="1"/>
            </p:cNvSpPr>
            <p:nvPr/>
          </p:nvSpPr>
          <p:spPr bwMode="auto">
            <a:xfrm>
              <a:off x="4992"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grpSp>
    </p:spTree>
    <p:extLst>
      <p:ext uri="{BB962C8B-B14F-4D97-AF65-F5344CB8AC3E}">
        <p14:creationId xmlns:p14="http://schemas.microsoft.com/office/powerpoint/2010/main" val="912628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8597"/>
                                        </p:tgtEl>
                                        <p:attrNameLst>
                                          <p:attrName>style.visibility</p:attrName>
                                        </p:attrNameLst>
                                      </p:cBhvr>
                                      <p:to>
                                        <p:strVal val="visible"/>
                                      </p:to>
                                    </p:set>
                                    <p:animEffect transition="in" filter="blinds(horizontal)">
                                      <p:cBhvr>
                                        <p:cTn id="7" dur="500"/>
                                        <p:tgtEl>
                                          <p:spTgt spid="2385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8598"/>
                                        </p:tgtEl>
                                        <p:attrNameLst>
                                          <p:attrName>style.visibility</p:attrName>
                                        </p:attrNameLst>
                                      </p:cBhvr>
                                      <p:to>
                                        <p:strVal val="visible"/>
                                      </p:to>
                                    </p:set>
                                    <p:animEffect transition="in" filter="blinds(horizontal)">
                                      <p:cBhvr>
                                        <p:cTn id="12" dur="500"/>
                                        <p:tgtEl>
                                          <p:spTgt spid="238598"/>
                                        </p:tgtEl>
                                      </p:cBhvr>
                                    </p:animEffect>
                                  </p:childTnLst>
                                </p:cTn>
                              </p:par>
                              <p:par>
                                <p:cTn id="13" presetID="3" presetClass="entr" presetSubtype="10" fill="hold" nodeType="withEffect">
                                  <p:stCondLst>
                                    <p:cond delay="0"/>
                                  </p:stCondLst>
                                  <p:childTnLst>
                                    <p:set>
                                      <p:cBhvr>
                                        <p:cTn id="14" dur="1" fill="hold">
                                          <p:stCondLst>
                                            <p:cond delay="0"/>
                                          </p:stCondLst>
                                        </p:cTn>
                                        <p:tgtEl>
                                          <p:spTgt spid="238623"/>
                                        </p:tgtEl>
                                        <p:attrNameLst>
                                          <p:attrName>style.visibility</p:attrName>
                                        </p:attrNameLst>
                                      </p:cBhvr>
                                      <p:to>
                                        <p:strVal val="visible"/>
                                      </p:to>
                                    </p:set>
                                    <p:animEffect transition="in" filter="blinds(horizontal)">
                                      <p:cBhvr>
                                        <p:cTn id="15" dur="500"/>
                                        <p:tgtEl>
                                          <p:spTgt spid="2386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3" presetClass="path" presetSubtype="0" accel="50000" decel="50000" fill="hold" nodeType="clickEffect">
                                  <p:stCondLst>
                                    <p:cond delay="0"/>
                                  </p:stCondLst>
                                  <p:childTnLst>
                                    <p:animMotion origin="layout" path="M 0.07083 -0.01134 L 0.44583 -0.01134 " pathEditMode="relative" rAng="0" ptsTypes="AA">
                                      <p:cBhvr>
                                        <p:cTn id="19" dur="2000" fill="hold"/>
                                        <p:tgtEl>
                                          <p:spTgt spid="238598"/>
                                        </p:tgtEl>
                                        <p:attrNameLst>
                                          <p:attrName>ppt_x</p:attrName>
                                          <p:attrName>ppt_y</p:attrName>
                                        </p:attrNameLst>
                                      </p:cBhvr>
                                      <p:rCtr x="18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1676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2" name="Text Box 4"/>
          <p:cNvSpPr txBox="1">
            <a:spLocks noChangeArrowheads="1"/>
          </p:cNvSpPr>
          <p:nvPr/>
        </p:nvSpPr>
        <p:spPr bwMode="auto">
          <a:xfrm>
            <a:off x="0" y="34290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a:latin typeface="Times New Roman" pitchFamily="18" charset="0"/>
              </a:rPr>
              <a:t>  Quả bóng cao su</a:t>
            </a:r>
          </a:p>
        </p:txBody>
      </p:sp>
      <p:sp>
        <p:nvSpPr>
          <p:cNvPr id="186373" name="Text Box 5"/>
          <p:cNvSpPr txBox="1">
            <a:spLocks noChangeArrowheads="1"/>
          </p:cNvSpPr>
          <p:nvPr/>
        </p:nvSpPr>
        <p:spPr bwMode="auto">
          <a:xfrm>
            <a:off x="190500" y="61595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a:latin typeface="Times New Roman" pitchFamily="18" charset="0"/>
              </a:rPr>
              <a:t>Quả bóng bay</a:t>
            </a:r>
          </a:p>
        </p:txBody>
      </p:sp>
      <p:sp>
        <p:nvSpPr>
          <p:cNvPr id="186374" name="Text Box 6"/>
          <p:cNvSpPr txBox="1">
            <a:spLocks noChangeArrowheads="1"/>
          </p:cNvSpPr>
          <p:nvPr/>
        </p:nvSpPr>
        <p:spPr bwMode="auto">
          <a:xfrm>
            <a:off x="2286000" y="3810000"/>
            <a:ext cx="6553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dirty="0" err="1" smtClean="0">
                <a:solidFill>
                  <a:srgbClr val="6600CC"/>
                </a:solidFill>
                <a:latin typeface="Times New Roman" pitchFamily="18" charset="0"/>
              </a:rPr>
              <a:t>Thành</a:t>
            </a:r>
            <a:r>
              <a:rPr lang="en-US" altLang="vi-VN" sz="2400" dirty="0" smtClean="0">
                <a:solidFill>
                  <a:srgbClr val="6600CC"/>
                </a:solidFill>
                <a:latin typeface="Times New Roman" pitchFamily="18" charset="0"/>
              </a:rPr>
              <a:t> </a:t>
            </a:r>
            <a:r>
              <a:rPr lang="en-US" altLang="vi-VN" sz="2400" dirty="0" err="1">
                <a:solidFill>
                  <a:srgbClr val="6600CC"/>
                </a:solidFill>
                <a:latin typeface="Times New Roman" pitchFamily="18" charset="0"/>
              </a:rPr>
              <a:t>quả</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bóng</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được</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cấu</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tạo</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từ</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các</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phân</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tử</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cao</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su</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giữa</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chúng</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có</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khoảng</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cách</a:t>
            </a:r>
            <a:r>
              <a:rPr lang="en-US" altLang="vi-VN" sz="2400" dirty="0">
                <a:solidFill>
                  <a:srgbClr val="6600CC"/>
                </a:solidFill>
                <a:latin typeface="Times New Roman" pitchFamily="18" charset="0"/>
              </a:rPr>
              <a:t>. </a:t>
            </a:r>
            <a:r>
              <a:rPr lang="en-US" altLang="vi-VN" sz="2400" b="1" dirty="0" err="1">
                <a:solidFill>
                  <a:srgbClr val="6600CC"/>
                </a:solidFill>
                <a:latin typeface="Times New Roman" pitchFamily="18" charset="0"/>
              </a:rPr>
              <a:t>Các</a:t>
            </a:r>
            <a:r>
              <a:rPr lang="en-US" altLang="vi-VN" sz="2400" b="1" dirty="0">
                <a:solidFill>
                  <a:srgbClr val="6600CC"/>
                </a:solidFill>
                <a:latin typeface="Times New Roman" pitchFamily="18" charset="0"/>
              </a:rPr>
              <a:t> </a:t>
            </a:r>
            <a:r>
              <a:rPr lang="en-US" altLang="vi-VN" sz="2400" b="1" dirty="0" err="1">
                <a:solidFill>
                  <a:srgbClr val="6600CC"/>
                </a:solidFill>
                <a:latin typeface="Times New Roman" pitchFamily="18" charset="0"/>
              </a:rPr>
              <a:t>phân</a:t>
            </a:r>
            <a:r>
              <a:rPr lang="en-US" altLang="vi-VN" sz="2400" b="1" dirty="0">
                <a:solidFill>
                  <a:srgbClr val="6600CC"/>
                </a:solidFill>
                <a:latin typeface="Times New Roman" pitchFamily="18" charset="0"/>
              </a:rPr>
              <a:t> </a:t>
            </a:r>
            <a:r>
              <a:rPr lang="en-US" altLang="vi-VN" sz="2400" b="1" dirty="0" err="1">
                <a:solidFill>
                  <a:srgbClr val="6600CC"/>
                </a:solidFill>
                <a:latin typeface="Times New Roman" pitchFamily="18" charset="0"/>
              </a:rPr>
              <a:t>tử</a:t>
            </a:r>
            <a:r>
              <a:rPr lang="en-US" altLang="vi-VN" sz="2400" b="1" dirty="0">
                <a:solidFill>
                  <a:srgbClr val="6600CC"/>
                </a:solidFill>
                <a:latin typeface="Times New Roman" pitchFamily="18" charset="0"/>
              </a:rPr>
              <a:t> </a:t>
            </a:r>
            <a:r>
              <a:rPr lang="en-US" altLang="vi-VN" sz="2400" b="1" dirty="0" err="1">
                <a:solidFill>
                  <a:srgbClr val="6600CC"/>
                </a:solidFill>
                <a:latin typeface="Times New Roman" pitchFamily="18" charset="0"/>
              </a:rPr>
              <a:t>không</a:t>
            </a:r>
            <a:r>
              <a:rPr lang="en-US" altLang="vi-VN" sz="2400" b="1" dirty="0">
                <a:solidFill>
                  <a:srgbClr val="6600CC"/>
                </a:solidFill>
                <a:latin typeface="Times New Roman" pitchFamily="18" charset="0"/>
              </a:rPr>
              <a:t> </a:t>
            </a:r>
            <a:r>
              <a:rPr lang="en-US" altLang="vi-VN" sz="2400" b="1" dirty="0" err="1">
                <a:solidFill>
                  <a:srgbClr val="6600CC"/>
                </a:solidFill>
                <a:latin typeface="Times New Roman" pitchFamily="18" charset="0"/>
              </a:rPr>
              <a:t>khí</a:t>
            </a:r>
            <a:r>
              <a:rPr lang="en-US" altLang="vi-VN" sz="2400" b="1" dirty="0">
                <a:solidFill>
                  <a:srgbClr val="6600CC"/>
                </a:solidFill>
                <a:latin typeface="Times New Roman" pitchFamily="18" charset="0"/>
              </a:rPr>
              <a:t> </a:t>
            </a:r>
            <a:r>
              <a:rPr lang="en-US" altLang="vi-VN" sz="2400" dirty="0">
                <a:solidFill>
                  <a:srgbClr val="6600CC"/>
                </a:solidFill>
                <a:latin typeface="Times New Roman" pitchFamily="18" charset="0"/>
              </a:rPr>
              <a:t>ở </a:t>
            </a:r>
            <a:r>
              <a:rPr lang="en-US" altLang="vi-VN" sz="2400" dirty="0" err="1">
                <a:solidFill>
                  <a:srgbClr val="6600CC"/>
                </a:solidFill>
                <a:latin typeface="Times New Roman" pitchFamily="18" charset="0"/>
              </a:rPr>
              <a:t>trong</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bóng</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có</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thể</a:t>
            </a:r>
            <a:r>
              <a:rPr lang="en-US" altLang="vi-VN" sz="2400" dirty="0">
                <a:solidFill>
                  <a:srgbClr val="6600CC"/>
                </a:solidFill>
                <a:latin typeface="Times New Roman" pitchFamily="18" charset="0"/>
              </a:rPr>
              <a:t> </a:t>
            </a:r>
            <a:r>
              <a:rPr lang="en-US" altLang="vi-VN" sz="2400" b="1" dirty="0" err="1" smtClean="0">
                <a:solidFill>
                  <a:srgbClr val="6600CC"/>
                </a:solidFill>
                <a:latin typeface="Times New Roman" pitchFamily="18" charset="0"/>
              </a:rPr>
              <a:t>thoát</a:t>
            </a:r>
            <a:r>
              <a:rPr lang="en-US" altLang="vi-VN" sz="2400" b="1" dirty="0" smtClean="0">
                <a:solidFill>
                  <a:srgbClr val="6600CC"/>
                </a:solidFill>
                <a:latin typeface="Times New Roman" pitchFamily="18" charset="0"/>
              </a:rPr>
              <a:t> </a:t>
            </a:r>
            <a:r>
              <a:rPr lang="en-US" altLang="vi-VN" sz="2400" b="1" dirty="0">
                <a:solidFill>
                  <a:srgbClr val="6600CC"/>
                </a:solidFill>
                <a:latin typeface="Times New Roman" pitchFamily="18" charset="0"/>
              </a:rPr>
              <a:t>qua </a:t>
            </a:r>
            <a:r>
              <a:rPr lang="en-US" altLang="vi-VN" sz="2400" b="1" dirty="0" err="1">
                <a:solidFill>
                  <a:srgbClr val="6600CC"/>
                </a:solidFill>
                <a:latin typeface="Times New Roman" pitchFamily="18" charset="0"/>
              </a:rPr>
              <a:t>các</a:t>
            </a:r>
            <a:r>
              <a:rPr lang="en-US" altLang="vi-VN" sz="2400" b="1" dirty="0">
                <a:solidFill>
                  <a:srgbClr val="6600CC"/>
                </a:solidFill>
                <a:latin typeface="Times New Roman" pitchFamily="18" charset="0"/>
              </a:rPr>
              <a:t> </a:t>
            </a:r>
            <a:r>
              <a:rPr lang="en-US" altLang="vi-VN" sz="2400" b="1" dirty="0" err="1">
                <a:solidFill>
                  <a:srgbClr val="6600CC"/>
                </a:solidFill>
                <a:latin typeface="Times New Roman" pitchFamily="18" charset="0"/>
              </a:rPr>
              <a:t>khoảng</a:t>
            </a:r>
            <a:r>
              <a:rPr lang="en-US" altLang="vi-VN" sz="2400" b="1" dirty="0">
                <a:solidFill>
                  <a:srgbClr val="6600CC"/>
                </a:solidFill>
                <a:latin typeface="Times New Roman" pitchFamily="18" charset="0"/>
              </a:rPr>
              <a:t> </a:t>
            </a:r>
            <a:r>
              <a:rPr lang="en-US" altLang="vi-VN" sz="2400" b="1" dirty="0" err="1">
                <a:solidFill>
                  <a:srgbClr val="6600CC"/>
                </a:solidFill>
                <a:latin typeface="Times New Roman" pitchFamily="18" charset="0"/>
              </a:rPr>
              <a:t>cách</a:t>
            </a:r>
            <a:r>
              <a:rPr lang="en-US" altLang="vi-VN" sz="2400" b="1" dirty="0">
                <a:solidFill>
                  <a:srgbClr val="6600CC"/>
                </a:solidFill>
                <a:latin typeface="Times New Roman" pitchFamily="18" charset="0"/>
              </a:rPr>
              <a:t> </a:t>
            </a:r>
            <a:r>
              <a:rPr lang="en-US" altLang="vi-VN" sz="2400" b="1" dirty="0" err="1" smtClean="0">
                <a:solidFill>
                  <a:srgbClr val="6600CC"/>
                </a:solidFill>
                <a:latin typeface="Times New Roman" pitchFamily="18" charset="0"/>
              </a:rPr>
              <a:t>giữa</a:t>
            </a:r>
            <a:r>
              <a:rPr lang="en-US" altLang="vi-VN" sz="2400" b="1" dirty="0" smtClean="0">
                <a:solidFill>
                  <a:srgbClr val="6600CC"/>
                </a:solidFill>
                <a:latin typeface="Times New Roman" pitchFamily="18" charset="0"/>
              </a:rPr>
              <a:t> </a:t>
            </a:r>
            <a:r>
              <a:rPr lang="en-US" altLang="vi-VN" sz="2400" b="1" dirty="0" err="1" smtClean="0">
                <a:solidFill>
                  <a:srgbClr val="6600CC"/>
                </a:solidFill>
                <a:latin typeface="Times New Roman" pitchFamily="18" charset="0"/>
              </a:rPr>
              <a:t>các</a:t>
            </a:r>
            <a:r>
              <a:rPr lang="en-US" altLang="vi-VN" sz="2400" b="1" dirty="0" smtClean="0">
                <a:solidFill>
                  <a:srgbClr val="6600CC"/>
                </a:solidFill>
                <a:latin typeface="Times New Roman" pitchFamily="18" charset="0"/>
              </a:rPr>
              <a:t> </a:t>
            </a:r>
            <a:r>
              <a:rPr lang="en-US" altLang="vi-VN" sz="2400" b="1" dirty="0" err="1" smtClean="0">
                <a:solidFill>
                  <a:srgbClr val="6600CC"/>
                </a:solidFill>
                <a:latin typeface="Times New Roman" pitchFamily="18" charset="0"/>
              </a:rPr>
              <a:t>phân</a:t>
            </a:r>
            <a:r>
              <a:rPr lang="en-US" altLang="vi-VN" sz="2400" b="1" dirty="0" smtClean="0">
                <a:solidFill>
                  <a:srgbClr val="6600CC"/>
                </a:solidFill>
                <a:latin typeface="Times New Roman" pitchFamily="18" charset="0"/>
              </a:rPr>
              <a:t> </a:t>
            </a:r>
            <a:r>
              <a:rPr lang="en-US" altLang="vi-VN" sz="2400" b="1" dirty="0" err="1" smtClean="0">
                <a:solidFill>
                  <a:srgbClr val="6600CC"/>
                </a:solidFill>
                <a:latin typeface="Times New Roman" pitchFamily="18" charset="0"/>
              </a:rPr>
              <a:t>tử</a:t>
            </a:r>
            <a:r>
              <a:rPr lang="en-US" altLang="vi-VN" sz="2400" b="1" dirty="0" smtClean="0">
                <a:solidFill>
                  <a:srgbClr val="6600CC"/>
                </a:solidFill>
                <a:latin typeface="Times New Roman" pitchFamily="18" charset="0"/>
              </a:rPr>
              <a:t> </a:t>
            </a:r>
            <a:r>
              <a:rPr lang="en-US" altLang="vi-VN" sz="2400" b="1" dirty="0" err="1" smtClean="0">
                <a:solidFill>
                  <a:srgbClr val="6600CC"/>
                </a:solidFill>
                <a:latin typeface="Times New Roman" pitchFamily="18" charset="0"/>
              </a:rPr>
              <a:t>cao</a:t>
            </a:r>
            <a:r>
              <a:rPr lang="en-US" altLang="vi-VN" sz="2400" b="1" dirty="0" smtClean="0">
                <a:solidFill>
                  <a:srgbClr val="6600CC"/>
                </a:solidFill>
                <a:latin typeface="Times New Roman" pitchFamily="18" charset="0"/>
              </a:rPr>
              <a:t> </a:t>
            </a:r>
            <a:r>
              <a:rPr lang="en-US" altLang="vi-VN" sz="2400" b="1" dirty="0" err="1" smtClean="0">
                <a:solidFill>
                  <a:srgbClr val="6600CC"/>
                </a:solidFill>
                <a:latin typeface="Times New Roman" pitchFamily="18" charset="0"/>
              </a:rPr>
              <a:t>su</a:t>
            </a:r>
            <a:r>
              <a:rPr lang="en-US" altLang="vi-VN" sz="2400" b="1" dirty="0" smtClean="0">
                <a:solidFill>
                  <a:srgbClr val="6600CC"/>
                </a:solidFill>
                <a:latin typeface="Times New Roman" pitchFamily="18" charset="0"/>
              </a:rPr>
              <a:t> </a:t>
            </a:r>
            <a:r>
              <a:rPr lang="en-US" altLang="vi-VN" sz="2400" dirty="0" err="1" smtClean="0">
                <a:solidFill>
                  <a:srgbClr val="6600CC"/>
                </a:solidFill>
                <a:latin typeface="Times New Roman" pitchFamily="18" charset="0"/>
              </a:rPr>
              <a:t>ra</a:t>
            </a:r>
            <a:r>
              <a:rPr lang="en-US" altLang="vi-VN" sz="2400" dirty="0" smtClean="0">
                <a:solidFill>
                  <a:srgbClr val="6600CC"/>
                </a:solidFill>
                <a:latin typeface="Times New Roman" pitchFamily="18" charset="0"/>
              </a:rPr>
              <a:t> </a:t>
            </a:r>
            <a:r>
              <a:rPr lang="en-US" altLang="vi-VN" sz="2400" dirty="0" err="1">
                <a:solidFill>
                  <a:srgbClr val="6600CC"/>
                </a:solidFill>
                <a:latin typeface="Times New Roman" pitchFamily="18" charset="0"/>
              </a:rPr>
              <a:t>ngoài</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làm</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cho</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bóng</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xẹp</a:t>
            </a:r>
            <a:r>
              <a:rPr lang="en-US" altLang="vi-VN" sz="2400" dirty="0">
                <a:solidFill>
                  <a:srgbClr val="6600CC"/>
                </a:solidFill>
                <a:latin typeface="Times New Roman" pitchFamily="18" charset="0"/>
              </a:rPr>
              <a:t> </a:t>
            </a:r>
            <a:r>
              <a:rPr lang="en-US" altLang="vi-VN" sz="2400" dirty="0" err="1">
                <a:solidFill>
                  <a:srgbClr val="6600CC"/>
                </a:solidFill>
                <a:latin typeface="Times New Roman" pitchFamily="18" charset="0"/>
              </a:rPr>
              <a:t>dần</a:t>
            </a:r>
            <a:r>
              <a:rPr lang="en-US" altLang="vi-VN" sz="2400" dirty="0">
                <a:solidFill>
                  <a:srgbClr val="6600CC"/>
                </a:solidFill>
                <a:latin typeface="Times New Roman" pitchFamily="18" charset="0"/>
              </a:rPr>
              <a:t>.</a:t>
            </a:r>
          </a:p>
        </p:txBody>
      </p:sp>
      <p:pic>
        <p:nvPicPr>
          <p:cNvPr id="186377" name="Picture 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1447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80" name="Text Box 12"/>
          <p:cNvSpPr txBox="1">
            <a:spLocks noChangeArrowheads="1"/>
          </p:cNvSpPr>
          <p:nvPr/>
        </p:nvSpPr>
        <p:spPr bwMode="auto">
          <a:xfrm>
            <a:off x="2438400" y="1676400"/>
            <a:ext cx="6172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just" eaLnBrk="1" hangingPunct="1">
              <a:spcBef>
                <a:spcPct val="50000"/>
              </a:spcBef>
            </a:pPr>
            <a:r>
              <a:rPr lang="en-US" altLang="vi-VN" sz="2400">
                <a:solidFill>
                  <a:srgbClr val="0000FF"/>
                </a:solidFill>
                <a:latin typeface="Times New Roman" pitchFamily="18" charset="0"/>
              </a:rPr>
              <a:t>  Tại sao quả bóng cao su hay quả bóng bay bơm căng, dù có buộc thật chặt cũng cứ ngày một xẹp dần?</a:t>
            </a:r>
          </a:p>
        </p:txBody>
      </p:sp>
      <p:pic>
        <p:nvPicPr>
          <p:cNvPr id="186381" name="Picture 1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00200"/>
            <a:ext cx="592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 Box 14"/>
          <p:cNvSpPr txBox="1">
            <a:spLocks noChangeArrowheads="1"/>
          </p:cNvSpPr>
          <p:nvPr/>
        </p:nvSpPr>
        <p:spPr bwMode="auto">
          <a:xfrm>
            <a:off x="-50800" y="457200"/>
            <a:ext cx="8915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700" b="1" u="sng">
                <a:solidFill>
                  <a:schemeClr val="tx2"/>
                </a:solidFill>
                <a:latin typeface="Times New Roman" pitchFamily="18" charset="0"/>
              </a:rPr>
              <a:t>Bài 19</a:t>
            </a:r>
            <a:r>
              <a:rPr lang="en-US" altLang="vi-VN" sz="2700" b="1">
                <a:solidFill>
                  <a:schemeClr val="tx2"/>
                </a:solidFill>
                <a:latin typeface="Times New Roman" pitchFamily="18" charset="0"/>
              </a:rPr>
              <a:t>:</a:t>
            </a:r>
            <a:r>
              <a:rPr lang="en-US" altLang="vi-VN" sz="2700" b="1">
                <a:solidFill>
                  <a:srgbClr val="00FF00"/>
                </a:solidFill>
                <a:latin typeface="Times New Roman" pitchFamily="18" charset="0"/>
              </a:rPr>
              <a:t> CÁC CHẤT ĐƯỢC CẤU TẠO NHƯ THẾ NÀO?</a:t>
            </a:r>
            <a:endParaRPr lang="en-US" altLang="vi-VN" sz="2700" b="1" u="sng">
              <a:solidFill>
                <a:srgbClr val="00FF00"/>
              </a:solidFill>
              <a:latin typeface="Times New Roman" pitchFamily="18" charset="0"/>
            </a:endParaRPr>
          </a:p>
        </p:txBody>
      </p:sp>
      <p:sp>
        <p:nvSpPr>
          <p:cNvPr id="186384" name="Text Box 16"/>
          <p:cNvSpPr txBox="1">
            <a:spLocks noChangeArrowheads="1"/>
          </p:cNvSpPr>
          <p:nvPr/>
        </p:nvSpPr>
        <p:spPr bwMode="auto">
          <a:xfrm>
            <a:off x="3962400" y="3200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b="1" u="sng">
                <a:solidFill>
                  <a:srgbClr val="CC00CC"/>
                </a:solidFill>
                <a:latin typeface="Times New Roman" pitchFamily="18" charset="0"/>
              </a:rPr>
              <a:t>Trả lời</a:t>
            </a:r>
            <a:endParaRPr lang="vi-VN" altLang="vi-VN" sz="2400" b="1" u="sng">
              <a:solidFill>
                <a:srgbClr val="CC00CC"/>
              </a:solidFill>
              <a:latin typeface="Times New Roman" pitchFamily="18" charset="0"/>
            </a:endParaRPr>
          </a:p>
        </p:txBody>
      </p:sp>
      <p:sp>
        <p:nvSpPr>
          <p:cNvPr id="186385" name="Text Box 17"/>
          <p:cNvSpPr txBox="1">
            <a:spLocks noChangeArrowheads="1"/>
          </p:cNvSpPr>
          <p:nvPr/>
        </p:nvSpPr>
        <p:spPr bwMode="auto">
          <a:xfrm>
            <a:off x="457200" y="1358900"/>
            <a:ext cx="1295400" cy="4667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b="1">
                <a:latin typeface="Times New Roman" pitchFamily="18" charset="0"/>
              </a:rPr>
              <a:t>Câu C4:</a:t>
            </a:r>
            <a:endParaRPr lang="vi-VN" altLang="vi-VN" sz="2400" b="1">
              <a:latin typeface="Times New Roman" pitchFamily="18" charset="0"/>
            </a:endParaRPr>
          </a:p>
        </p:txBody>
      </p:sp>
    </p:spTree>
    <p:extLst>
      <p:ext uri="{BB962C8B-B14F-4D97-AF65-F5344CB8AC3E}">
        <p14:creationId xmlns:p14="http://schemas.microsoft.com/office/powerpoint/2010/main" val="40655617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86385"/>
                                        </p:tgtEl>
                                        <p:attrNameLst>
                                          <p:attrName>style.visibility</p:attrName>
                                        </p:attrNameLst>
                                      </p:cBhvr>
                                      <p:to>
                                        <p:strVal val="visible"/>
                                      </p:to>
                                    </p:set>
                                    <p:anim calcmode="lin" valueType="num">
                                      <p:cBhvr>
                                        <p:cTn id="7" dur="1000" fill="hold"/>
                                        <p:tgtEl>
                                          <p:spTgt spid="186385"/>
                                        </p:tgtEl>
                                        <p:attrNameLst>
                                          <p:attrName>ppt_w</p:attrName>
                                        </p:attrNameLst>
                                      </p:cBhvr>
                                      <p:tavLst>
                                        <p:tav tm="0">
                                          <p:val>
                                            <p:fltVal val="0"/>
                                          </p:val>
                                        </p:tav>
                                        <p:tav tm="100000">
                                          <p:val>
                                            <p:strVal val="#ppt_w"/>
                                          </p:val>
                                        </p:tav>
                                      </p:tavLst>
                                    </p:anim>
                                    <p:anim calcmode="lin" valueType="num">
                                      <p:cBhvr>
                                        <p:cTn id="8" dur="1000" fill="hold"/>
                                        <p:tgtEl>
                                          <p:spTgt spid="186385"/>
                                        </p:tgtEl>
                                        <p:attrNameLst>
                                          <p:attrName>ppt_h</p:attrName>
                                        </p:attrNameLst>
                                      </p:cBhvr>
                                      <p:tavLst>
                                        <p:tav tm="0">
                                          <p:val>
                                            <p:fltVal val="0"/>
                                          </p:val>
                                        </p:tav>
                                        <p:tav tm="100000">
                                          <p:val>
                                            <p:strVal val="#ppt_h"/>
                                          </p:val>
                                        </p:tav>
                                      </p:tavLst>
                                    </p:anim>
                                    <p:anim calcmode="lin" valueType="num">
                                      <p:cBhvr>
                                        <p:cTn id="9" dur="1000" fill="hold"/>
                                        <p:tgtEl>
                                          <p:spTgt spid="186385"/>
                                        </p:tgtEl>
                                        <p:attrNameLst>
                                          <p:attrName>style.rotation</p:attrName>
                                        </p:attrNameLst>
                                      </p:cBhvr>
                                      <p:tavLst>
                                        <p:tav tm="0">
                                          <p:val>
                                            <p:fltVal val="90"/>
                                          </p:val>
                                        </p:tav>
                                        <p:tav tm="100000">
                                          <p:val>
                                            <p:fltVal val="0"/>
                                          </p:val>
                                        </p:tav>
                                      </p:tavLst>
                                    </p:anim>
                                    <p:animEffect transition="in" filter="fade">
                                      <p:cBhvr>
                                        <p:cTn id="10" dur="1000"/>
                                        <p:tgtEl>
                                          <p:spTgt spid="186385"/>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86381"/>
                                        </p:tgtEl>
                                        <p:attrNameLst>
                                          <p:attrName>style.visibility</p:attrName>
                                        </p:attrNameLst>
                                      </p:cBhvr>
                                      <p:to>
                                        <p:strVal val="visible"/>
                                      </p:to>
                                    </p:set>
                                    <p:anim calcmode="lin" valueType="num">
                                      <p:cBhvr>
                                        <p:cTn id="13" dur="1000" fill="hold"/>
                                        <p:tgtEl>
                                          <p:spTgt spid="186381"/>
                                        </p:tgtEl>
                                        <p:attrNameLst>
                                          <p:attrName>ppt_w</p:attrName>
                                        </p:attrNameLst>
                                      </p:cBhvr>
                                      <p:tavLst>
                                        <p:tav tm="0">
                                          <p:val>
                                            <p:fltVal val="0"/>
                                          </p:val>
                                        </p:tav>
                                        <p:tav tm="100000">
                                          <p:val>
                                            <p:strVal val="#ppt_w"/>
                                          </p:val>
                                        </p:tav>
                                      </p:tavLst>
                                    </p:anim>
                                    <p:anim calcmode="lin" valueType="num">
                                      <p:cBhvr>
                                        <p:cTn id="14" dur="1000" fill="hold"/>
                                        <p:tgtEl>
                                          <p:spTgt spid="186381"/>
                                        </p:tgtEl>
                                        <p:attrNameLst>
                                          <p:attrName>ppt_h</p:attrName>
                                        </p:attrNameLst>
                                      </p:cBhvr>
                                      <p:tavLst>
                                        <p:tav tm="0">
                                          <p:val>
                                            <p:fltVal val="0"/>
                                          </p:val>
                                        </p:tav>
                                        <p:tav tm="100000">
                                          <p:val>
                                            <p:strVal val="#ppt_h"/>
                                          </p:val>
                                        </p:tav>
                                      </p:tavLst>
                                    </p:anim>
                                    <p:anim calcmode="lin" valueType="num">
                                      <p:cBhvr>
                                        <p:cTn id="15" dur="1000" fill="hold"/>
                                        <p:tgtEl>
                                          <p:spTgt spid="186381"/>
                                        </p:tgtEl>
                                        <p:attrNameLst>
                                          <p:attrName>style.rotation</p:attrName>
                                        </p:attrNameLst>
                                      </p:cBhvr>
                                      <p:tavLst>
                                        <p:tav tm="0">
                                          <p:val>
                                            <p:fltVal val="90"/>
                                          </p:val>
                                        </p:tav>
                                        <p:tav tm="100000">
                                          <p:val>
                                            <p:fltVal val="0"/>
                                          </p:val>
                                        </p:tav>
                                      </p:tavLst>
                                    </p:anim>
                                    <p:animEffect transition="in" filter="fade">
                                      <p:cBhvr>
                                        <p:cTn id="16" dur="1000"/>
                                        <p:tgtEl>
                                          <p:spTgt spid="186381"/>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186380"/>
                                        </p:tgtEl>
                                        <p:attrNameLst>
                                          <p:attrName>style.visibility</p:attrName>
                                        </p:attrNameLst>
                                      </p:cBhvr>
                                      <p:to>
                                        <p:strVal val="visible"/>
                                      </p:to>
                                    </p:set>
                                    <p:anim calcmode="lin" valueType="num">
                                      <p:cBhvr>
                                        <p:cTn id="19" dur="1000" fill="hold"/>
                                        <p:tgtEl>
                                          <p:spTgt spid="186380"/>
                                        </p:tgtEl>
                                        <p:attrNameLst>
                                          <p:attrName>ppt_w</p:attrName>
                                        </p:attrNameLst>
                                      </p:cBhvr>
                                      <p:tavLst>
                                        <p:tav tm="0">
                                          <p:val>
                                            <p:fltVal val="0"/>
                                          </p:val>
                                        </p:tav>
                                        <p:tav tm="100000">
                                          <p:val>
                                            <p:strVal val="#ppt_w"/>
                                          </p:val>
                                        </p:tav>
                                      </p:tavLst>
                                    </p:anim>
                                    <p:anim calcmode="lin" valueType="num">
                                      <p:cBhvr>
                                        <p:cTn id="20" dur="1000" fill="hold"/>
                                        <p:tgtEl>
                                          <p:spTgt spid="186380"/>
                                        </p:tgtEl>
                                        <p:attrNameLst>
                                          <p:attrName>ppt_h</p:attrName>
                                        </p:attrNameLst>
                                      </p:cBhvr>
                                      <p:tavLst>
                                        <p:tav tm="0">
                                          <p:val>
                                            <p:fltVal val="0"/>
                                          </p:val>
                                        </p:tav>
                                        <p:tav tm="100000">
                                          <p:val>
                                            <p:strVal val="#ppt_h"/>
                                          </p:val>
                                        </p:tav>
                                      </p:tavLst>
                                    </p:anim>
                                    <p:anim calcmode="lin" valueType="num">
                                      <p:cBhvr>
                                        <p:cTn id="21" dur="1000" fill="hold"/>
                                        <p:tgtEl>
                                          <p:spTgt spid="186380"/>
                                        </p:tgtEl>
                                        <p:attrNameLst>
                                          <p:attrName>style.rotation</p:attrName>
                                        </p:attrNameLst>
                                      </p:cBhvr>
                                      <p:tavLst>
                                        <p:tav tm="0">
                                          <p:val>
                                            <p:fltVal val="90"/>
                                          </p:val>
                                        </p:tav>
                                        <p:tav tm="100000">
                                          <p:val>
                                            <p:fltVal val="0"/>
                                          </p:val>
                                        </p:tav>
                                      </p:tavLst>
                                    </p:anim>
                                    <p:animEffect transition="in" filter="fade">
                                      <p:cBhvr>
                                        <p:cTn id="22" dur="1000"/>
                                        <p:tgtEl>
                                          <p:spTgt spid="186380"/>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186377"/>
                                        </p:tgtEl>
                                        <p:attrNameLst>
                                          <p:attrName>style.visibility</p:attrName>
                                        </p:attrNameLst>
                                      </p:cBhvr>
                                      <p:to>
                                        <p:strVal val="visible"/>
                                      </p:to>
                                    </p:set>
                                    <p:anim calcmode="lin" valueType="num">
                                      <p:cBhvr>
                                        <p:cTn id="25" dur="1000" fill="hold"/>
                                        <p:tgtEl>
                                          <p:spTgt spid="186377"/>
                                        </p:tgtEl>
                                        <p:attrNameLst>
                                          <p:attrName>ppt_w</p:attrName>
                                        </p:attrNameLst>
                                      </p:cBhvr>
                                      <p:tavLst>
                                        <p:tav tm="0">
                                          <p:val>
                                            <p:fltVal val="0"/>
                                          </p:val>
                                        </p:tav>
                                        <p:tav tm="100000">
                                          <p:val>
                                            <p:strVal val="#ppt_w"/>
                                          </p:val>
                                        </p:tav>
                                      </p:tavLst>
                                    </p:anim>
                                    <p:anim calcmode="lin" valueType="num">
                                      <p:cBhvr>
                                        <p:cTn id="26" dur="1000" fill="hold"/>
                                        <p:tgtEl>
                                          <p:spTgt spid="186377"/>
                                        </p:tgtEl>
                                        <p:attrNameLst>
                                          <p:attrName>ppt_h</p:attrName>
                                        </p:attrNameLst>
                                      </p:cBhvr>
                                      <p:tavLst>
                                        <p:tav tm="0">
                                          <p:val>
                                            <p:fltVal val="0"/>
                                          </p:val>
                                        </p:tav>
                                        <p:tav tm="100000">
                                          <p:val>
                                            <p:strVal val="#ppt_h"/>
                                          </p:val>
                                        </p:tav>
                                      </p:tavLst>
                                    </p:anim>
                                    <p:anim calcmode="lin" valueType="num">
                                      <p:cBhvr>
                                        <p:cTn id="27" dur="1000" fill="hold"/>
                                        <p:tgtEl>
                                          <p:spTgt spid="186377"/>
                                        </p:tgtEl>
                                        <p:attrNameLst>
                                          <p:attrName>style.rotation</p:attrName>
                                        </p:attrNameLst>
                                      </p:cBhvr>
                                      <p:tavLst>
                                        <p:tav tm="0">
                                          <p:val>
                                            <p:fltVal val="90"/>
                                          </p:val>
                                        </p:tav>
                                        <p:tav tm="100000">
                                          <p:val>
                                            <p:fltVal val="0"/>
                                          </p:val>
                                        </p:tav>
                                      </p:tavLst>
                                    </p:anim>
                                    <p:animEffect transition="in" filter="fade">
                                      <p:cBhvr>
                                        <p:cTn id="28" dur="1000"/>
                                        <p:tgtEl>
                                          <p:spTgt spid="186377"/>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186372"/>
                                        </p:tgtEl>
                                        <p:attrNameLst>
                                          <p:attrName>style.visibility</p:attrName>
                                        </p:attrNameLst>
                                      </p:cBhvr>
                                      <p:to>
                                        <p:strVal val="visible"/>
                                      </p:to>
                                    </p:set>
                                    <p:anim calcmode="lin" valueType="num">
                                      <p:cBhvr>
                                        <p:cTn id="31" dur="1000" fill="hold"/>
                                        <p:tgtEl>
                                          <p:spTgt spid="186372"/>
                                        </p:tgtEl>
                                        <p:attrNameLst>
                                          <p:attrName>ppt_w</p:attrName>
                                        </p:attrNameLst>
                                      </p:cBhvr>
                                      <p:tavLst>
                                        <p:tav tm="0">
                                          <p:val>
                                            <p:fltVal val="0"/>
                                          </p:val>
                                        </p:tav>
                                        <p:tav tm="100000">
                                          <p:val>
                                            <p:strVal val="#ppt_w"/>
                                          </p:val>
                                        </p:tav>
                                      </p:tavLst>
                                    </p:anim>
                                    <p:anim calcmode="lin" valueType="num">
                                      <p:cBhvr>
                                        <p:cTn id="32" dur="1000" fill="hold"/>
                                        <p:tgtEl>
                                          <p:spTgt spid="186372"/>
                                        </p:tgtEl>
                                        <p:attrNameLst>
                                          <p:attrName>ppt_h</p:attrName>
                                        </p:attrNameLst>
                                      </p:cBhvr>
                                      <p:tavLst>
                                        <p:tav tm="0">
                                          <p:val>
                                            <p:fltVal val="0"/>
                                          </p:val>
                                        </p:tav>
                                        <p:tav tm="100000">
                                          <p:val>
                                            <p:strVal val="#ppt_h"/>
                                          </p:val>
                                        </p:tav>
                                      </p:tavLst>
                                    </p:anim>
                                    <p:anim calcmode="lin" valueType="num">
                                      <p:cBhvr>
                                        <p:cTn id="33" dur="1000" fill="hold"/>
                                        <p:tgtEl>
                                          <p:spTgt spid="186372"/>
                                        </p:tgtEl>
                                        <p:attrNameLst>
                                          <p:attrName>style.rotation</p:attrName>
                                        </p:attrNameLst>
                                      </p:cBhvr>
                                      <p:tavLst>
                                        <p:tav tm="0">
                                          <p:val>
                                            <p:fltVal val="90"/>
                                          </p:val>
                                        </p:tav>
                                        <p:tav tm="100000">
                                          <p:val>
                                            <p:fltVal val="0"/>
                                          </p:val>
                                        </p:tav>
                                      </p:tavLst>
                                    </p:anim>
                                    <p:animEffect transition="in" filter="fade">
                                      <p:cBhvr>
                                        <p:cTn id="34" dur="1000"/>
                                        <p:tgtEl>
                                          <p:spTgt spid="186372"/>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186370"/>
                                        </p:tgtEl>
                                        <p:attrNameLst>
                                          <p:attrName>style.visibility</p:attrName>
                                        </p:attrNameLst>
                                      </p:cBhvr>
                                      <p:to>
                                        <p:strVal val="visible"/>
                                      </p:to>
                                    </p:set>
                                    <p:anim calcmode="lin" valueType="num">
                                      <p:cBhvr>
                                        <p:cTn id="37" dur="1000" fill="hold"/>
                                        <p:tgtEl>
                                          <p:spTgt spid="186370"/>
                                        </p:tgtEl>
                                        <p:attrNameLst>
                                          <p:attrName>ppt_w</p:attrName>
                                        </p:attrNameLst>
                                      </p:cBhvr>
                                      <p:tavLst>
                                        <p:tav tm="0">
                                          <p:val>
                                            <p:fltVal val="0"/>
                                          </p:val>
                                        </p:tav>
                                        <p:tav tm="100000">
                                          <p:val>
                                            <p:strVal val="#ppt_w"/>
                                          </p:val>
                                        </p:tav>
                                      </p:tavLst>
                                    </p:anim>
                                    <p:anim calcmode="lin" valueType="num">
                                      <p:cBhvr>
                                        <p:cTn id="38" dur="1000" fill="hold"/>
                                        <p:tgtEl>
                                          <p:spTgt spid="186370"/>
                                        </p:tgtEl>
                                        <p:attrNameLst>
                                          <p:attrName>ppt_h</p:attrName>
                                        </p:attrNameLst>
                                      </p:cBhvr>
                                      <p:tavLst>
                                        <p:tav tm="0">
                                          <p:val>
                                            <p:fltVal val="0"/>
                                          </p:val>
                                        </p:tav>
                                        <p:tav tm="100000">
                                          <p:val>
                                            <p:strVal val="#ppt_h"/>
                                          </p:val>
                                        </p:tav>
                                      </p:tavLst>
                                    </p:anim>
                                    <p:anim calcmode="lin" valueType="num">
                                      <p:cBhvr>
                                        <p:cTn id="39" dur="1000" fill="hold"/>
                                        <p:tgtEl>
                                          <p:spTgt spid="186370"/>
                                        </p:tgtEl>
                                        <p:attrNameLst>
                                          <p:attrName>style.rotation</p:attrName>
                                        </p:attrNameLst>
                                      </p:cBhvr>
                                      <p:tavLst>
                                        <p:tav tm="0">
                                          <p:val>
                                            <p:fltVal val="90"/>
                                          </p:val>
                                        </p:tav>
                                        <p:tav tm="100000">
                                          <p:val>
                                            <p:fltVal val="0"/>
                                          </p:val>
                                        </p:tav>
                                      </p:tavLst>
                                    </p:anim>
                                    <p:animEffect transition="in" filter="fade">
                                      <p:cBhvr>
                                        <p:cTn id="40" dur="1000"/>
                                        <p:tgtEl>
                                          <p:spTgt spid="186370"/>
                                        </p:tgtEl>
                                      </p:cBhvr>
                                    </p:animEffect>
                                  </p:childTnLst>
                                </p:cTn>
                              </p:par>
                              <p:par>
                                <p:cTn id="41" presetID="31" presetClass="entr" presetSubtype="0" fill="hold" grpId="0" nodeType="withEffect">
                                  <p:stCondLst>
                                    <p:cond delay="0"/>
                                  </p:stCondLst>
                                  <p:iterate type="lt">
                                    <p:tmPct val="5000"/>
                                  </p:iterate>
                                  <p:childTnLst>
                                    <p:set>
                                      <p:cBhvr>
                                        <p:cTn id="42" dur="1" fill="hold">
                                          <p:stCondLst>
                                            <p:cond delay="0"/>
                                          </p:stCondLst>
                                        </p:cTn>
                                        <p:tgtEl>
                                          <p:spTgt spid="186373"/>
                                        </p:tgtEl>
                                        <p:attrNameLst>
                                          <p:attrName>style.visibility</p:attrName>
                                        </p:attrNameLst>
                                      </p:cBhvr>
                                      <p:to>
                                        <p:strVal val="visible"/>
                                      </p:to>
                                    </p:set>
                                    <p:anim calcmode="lin" valueType="num">
                                      <p:cBhvr>
                                        <p:cTn id="43" dur="1000" fill="hold"/>
                                        <p:tgtEl>
                                          <p:spTgt spid="186373"/>
                                        </p:tgtEl>
                                        <p:attrNameLst>
                                          <p:attrName>ppt_w</p:attrName>
                                        </p:attrNameLst>
                                      </p:cBhvr>
                                      <p:tavLst>
                                        <p:tav tm="0">
                                          <p:val>
                                            <p:fltVal val="0"/>
                                          </p:val>
                                        </p:tav>
                                        <p:tav tm="100000">
                                          <p:val>
                                            <p:strVal val="#ppt_w"/>
                                          </p:val>
                                        </p:tav>
                                      </p:tavLst>
                                    </p:anim>
                                    <p:anim calcmode="lin" valueType="num">
                                      <p:cBhvr>
                                        <p:cTn id="44" dur="1000" fill="hold"/>
                                        <p:tgtEl>
                                          <p:spTgt spid="186373"/>
                                        </p:tgtEl>
                                        <p:attrNameLst>
                                          <p:attrName>ppt_h</p:attrName>
                                        </p:attrNameLst>
                                      </p:cBhvr>
                                      <p:tavLst>
                                        <p:tav tm="0">
                                          <p:val>
                                            <p:fltVal val="0"/>
                                          </p:val>
                                        </p:tav>
                                        <p:tav tm="100000">
                                          <p:val>
                                            <p:strVal val="#ppt_h"/>
                                          </p:val>
                                        </p:tav>
                                      </p:tavLst>
                                    </p:anim>
                                    <p:anim calcmode="lin" valueType="num">
                                      <p:cBhvr>
                                        <p:cTn id="45" dur="1000" fill="hold"/>
                                        <p:tgtEl>
                                          <p:spTgt spid="186373"/>
                                        </p:tgtEl>
                                        <p:attrNameLst>
                                          <p:attrName>style.rotation</p:attrName>
                                        </p:attrNameLst>
                                      </p:cBhvr>
                                      <p:tavLst>
                                        <p:tav tm="0">
                                          <p:val>
                                            <p:fltVal val="90"/>
                                          </p:val>
                                        </p:tav>
                                        <p:tav tm="100000">
                                          <p:val>
                                            <p:fltVal val="0"/>
                                          </p:val>
                                        </p:tav>
                                      </p:tavLst>
                                    </p:anim>
                                    <p:animEffect transition="in" filter="fade">
                                      <p:cBhvr>
                                        <p:cTn id="46" dur="1000"/>
                                        <p:tgtEl>
                                          <p:spTgt spid="18637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86384"/>
                                        </p:tgtEl>
                                        <p:attrNameLst>
                                          <p:attrName>style.visibility</p:attrName>
                                        </p:attrNameLst>
                                      </p:cBhvr>
                                      <p:to>
                                        <p:strVal val="visible"/>
                                      </p:to>
                                    </p:set>
                                    <p:animEffect transition="in" filter="fade">
                                      <p:cBhvr>
                                        <p:cTn id="51" dur="1000"/>
                                        <p:tgtEl>
                                          <p:spTgt spid="186384"/>
                                        </p:tgtEl>
                                      </p:cBhvr>
                                    </p:animEffect>
                                    <p:anim calcmode="lin" valueType="num">
                                      <p:cBhvr>
                                        <p:cTn id="52" dur="1000" fill="hold"/>
                                        <p:tgtEl>
                                          <p:spTgt spid="186384"/>
                                        </p:tgtEl>
                                        <p:attrNameLst>
                                          <p:attrName>ppt_x</p:attrName>
                                        </p:attrNameLst>
                                      </p:cBhvr>
                                      <p:tavLst>
                                        <p:tav tm="0">
                                          <p:val>
                                            <p:strVal val="#ppt_x"/>
                                          </p:val>
                                        </p:tav>
                                        <p:tav tm="100000">
                                          <p:val>
                                            <p:strVal val="#ppt_x"/>
                                          </p:val>
                                        </p:tav>
                                      </p:tavLst>
                                    </p:anim>
                                    <p:anim calcmode="lin" valueType="num">
                                      <p:cBhvr>
                                        <p:cTn id="53" dur="1000" fill="hold"/>
                                        <p:tgtEl>
                                          <p:spTgt spid="186384"/>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5" presetClass="entr" presetSubtype="0" fill="hold" grpId="0" nodeType="clickEffect">
                                  <p:stCondLst>
                                    <p:cond delay="0"/>
                                  </p:stCondLst>
                                  <p:childTnLst>
                                    <p:set>
                                      <p:cBhvr>
                                        <p:cTn id="57" dur="1" fill="hold">
                                          <p:stCondLst>
                                            <p:cond delay="0"/>
                                          </p:stCondLst>
                                        </p:cTn>
                                        <p:tgtEl>
                                          <p:spTgt spid="186374"/>
                                        </p:tgtEl>
                                        <p:attrNameLst>
                                          <p:attrName>style.visibility</p:attrName>
                                        </p:attrNameLst>
                                      </p:cBhvr>
                                      <p:to>
                                        <p:strVal val="visible"/>
                                      </p:to>
                                    </p:set>
                                    <p:anim calcmode="lin" valueType="num">
                                      <p:cBhvr>
                                        <p:cTn id="58" dur="500" decel="50000" fill="hold">
                                          <p:stCondLst>
                                            <p:cond delay="0"/>
                                          </p:stCondLst>
                                        </p:cTn>
                                        <p:tgtEl>
                                          <p:spTgt spid="186374"/>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86374"/>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86374"/>
                                        </p:tgtEl>
                                        <p:attrNameLst>
                                          <p:attrName>ppt_w</p:attrName>
                                        </p:attrNameLst>
                                      </p:cBhvr>
                                      <p:tavLst>
                                        <p:tav tm="0">
                                          <p:val>
                                            <p:strVal val="#ppt_w*.05"/>
                                          </p:val>
                                        </p:tav>
                                        <p:tav tm="100000">
                                          <p:val>
                                            <p:strVal val="#ppt_w"/>
                                          </p:val>
                                        </p:tav>
                                      </p:tavLst>
                                    </p:anim>
                                    <p:anim calcmode="lin" valueType="num">
                                      <p:cBhvr>
                                        <p:cTn id="61" dur="1000" fill="hold"/>
                                        <p:tgtEl>
                                          <p:spTgt spid="186374"/>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86374"/>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86374"/>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86374"/>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86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p:bldP spid="186373" grpId="0"/>
      <p:bldP spid="186374" grpId="0"/>
      <p:bldP spid="186380" grpId="0"/>
      <p:bldP spid="186384" grpId="0"/>
      <p:bldP spid="1863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50800" y="457200"/>
            <a:ext cx="89154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spcBef>
                <a:spcPct val="50000"/>
              </a:spcBef>
            </a:pPr>
            <a:r>
              <a:rPr lang="en-US" altLang="vi-VN" sz="2700" b="1" u="sng" dirty="0" err="1">
                <a:solidFill>
                  <a:schemeClr val="tx2"/>
                </a:solidFill>
                <a:latin typeface="Times New Roman" pitchFamily="18" charset="0"/>
              </a:rPr>
              <a:t>Bài</a:t>
            </a:r>
            <a:r>
              <a:rPr lang="en-US" altLang="vi-VN" sz="2700" b="1" u="sng" dirty="0">
                <a:solidFill>
                  <a:schemeClr val="tx2"/>
                </a:solidFill>
                <a:latin typeface="Times New Roman" pitchFamily="18" charset="0"/>
              </a:rPr>
              <a:t> 19</a:t>
            </a:r>
            <a:r>
              <a:rPr lang="en-US" altLang="vi-VN" sz="2700" b="1" dirty="0">
                <a:solidFill>
                  <a:schemeClr val="tx2"/>
                </a:solidFill>
                <a:latin typeface="Times New Roman" pitchFamily="18" charset="0"/>
              </a:rPr>
              <a:t>:</a:t>
            </a:r>
            <a:r>
              <a:rPr lang="en-US" altLang="vi-VN" sz="2700" b="1" dirty="0">
                <a:solidFill>
                  <a:srgbClr val="00FF00"/>
                </a:solidFill>
                <a:latin typeface="Times New Roman" pitchFamily="18" charset="0"/>
              </a:rPr>
              <a:t> CẤU TẠO </a:t>
            </a:r>
            <a:r>
              <a:rPr lang="en-US" altLang="vi-VN" sz="2700" b="1" dirty="0" smtClean="0">
                <a:solidFill>
                  <a:srgbClr val="00FF00"/>
                </a:solidFill>
                <a:latin typeface="Times New Roman" pitchFamily="18" charset="0"/>
              </a:rPr>
              <a:t>CỦA CÁC CHẤT</a:t>
            </a:r>
            <a:endParaRPr lang="en-US" altLang="vi-VN" sz="2700" b="1" u="sng" dirty="0">
              <a:solidFill>
                <a:srgbClr val="00FF00"/>
              </a:solidFill>
              <a:latin typeface="Times New Roman" pitchFamily="18" charset="0"/>
            </a:endParaRPr>
          </a:p>
        </p:txBody>
      </p:sp>
      <p:pic>
        <p:nvPicPr>
          <p:cNvPr id="286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2819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Text Box 6"/>
          <p:cNvSpPr txBox="1">
            <a:spLocks noChangeArrowheads="1"/>
          </p:cNvSpPr>
          <p:nvPr/>
        </p:nvSpPr>
        <p:spPr bwMode="auto">
          <a:xfrm>
            <a:off x="3048000" y="1644650"/>
            <a:ext cx="5410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b="1" u="sng" dirty="0">
                <a:solidFill>
                  <a:srgbClr val="FF3300"/>
                </a:solidFill>
                <a:latin typeface="Times New Roman" pitchFamily="18" charset="0"/>
                <a:hlinkClick r:id="" action="ppaction://noaction"/>
              </a:rPr>
              <a:t>C5</a:t>
            </a:r>
            <a:r>
              <a:rPr lang="en-US" altLang="vi-VN" sz="2400" b="1" dirty="0">
                <a:solidFill>
                  <a:srgbClr val="FF3300"/>
                </a:solidFill>
                <a:latin typeface="Times New Roman" pitchFamily="18" charset="0"/>
              </a:rPr>
              <a:t>: </a:t>
            </a:r>
            <a:r>
              <a:rPr lang="en-US" altLang="vi-VN" sz="2400" b="1" dirty="0" err="1">
                <a:solidFill>
                  <a:srgbClr val="3333FF"/>
                </a:solidFill>
                <a:latin typeface="Times New Roman" pitchFamily="18" charset="0"/>
              </a:rPr>
              <a:t>Cá</a:t>
            </a:r>
            <a:r>
              <a:rPr lang="en-US" altLang="vi-VN" sz="2400" b="1" dirty="0">
                <a:solidFill>
                  <a:srgbClr val="3333FF"/>
                </a:solidFill>
                <a:latin typeface="Times New Roman" pitchFamily="18" charset="0"/>
              </a:rPr>
              <a:t> </a:t>
            </a:r>
            <a:r>
              <a:rPr lang="en-US" altLang="vi-VN" sz="2400" b="1" dirty="0" err="1">
                <a:solidFill>
                  <a:srgbClr val="3333FF"/>
                </a:solidFill>
                <a:latin typeface="Times New Roman" pitchFamily="18" charset="0"/>
              </a:rPr>
              <a:t>muốn</a:t>
            </a:r>
            <a:r>
              <a:rPr lang="en-US" altLang="vi-VN" sz="2400" b="1" dirty="0">
                <a:solidFill>
                  <a:srgbClr val="3333FF"/>
                </a:solidFill>
                <a:latin typeface="Times New Roman" pitchFamily="18" charset="0"/>
              </a:rPr>
              <a:t> </a:t>
            </a:r>
            <a:r>
              <a:rPr lang="en-US" altLang="vi-VN" sz="2400" b="1" dirty="0" err="1">
                <a:solidFill>
                  <a:srgbClr val="3333FF"/>
                </a:solidFill>
                <a:latin typeface="Times New Roman" pitchFamily="18" charset="0"/>
              </a:rPr>
              <a:t>sống</a:t>
            </a:r>
            <a:r>
              <a:rPr lang="en-US" altLang="vi-VN" sz="2400" b="1" dirty="0">
                <a:solidFill>
                  <a:srgbClr val="3333FF"/>
                </a:solidFill>
                <a:latin typeface="Times New Roman" pitchFamily="18" charset="0"/>
              </a:rPr>
              <a:t> </a:t>
            </a:r>
            <a:r>
              <a:rPr lang="en-US" altLang="vi-VN" sz="2400" b="1" dirty="0" err="1">
                <a:solidFill>
                  <a:srgbClr val="3333FF"/>
                </a:solidFill>
                <a:latin typeface="Times New Roman" pitchFamily="18" charset="0"/>
              </a:rPr>
              <a:t>được</a:t>
            </a:r>
            <a:r>
              <a:rPr lang="en-US" altLang="vi-VN" sz="2400" b="1" dirty="0">
                <a:solidFill>
                  <a:srgbClr val="3333FF"/>
                </a:solidFill>
                <a:latin typeface="Times New Roman" pitchFamily="18" charset="0"/>
              </a:rPr>
              <a:t> </a:t>
            </a:r>
            <a:r>
              <a:rPr lang="en-US" altLang="vi-VN" sz="2400" b="1" dirty="0" err="1">
                <a:solidFill>
                  <a:srgbClr val="3333FF"/>
                </a:solidFill>
                <a:latin typeface="Times New Roman" pitchFamily="18" charset="0"/>
              </a:rPr>
              <a:t>phải</a:t>
            </a:r>
            <a:r>
              <a:rPr lang="en-US" altLang="vi-VN" sz="2400" b="1" dirty="0">
                <a:solidFill>
                  <a:srgbClr val="3333FF"/>
                </a:solidFill>
                <a:latin typeface="Times New Roman" pitchFamily="18" charset="0"/>
              </a:rPr>
              <a:t> </a:t>
            </a:r>
            <a:r>
              <a:rPr lang="en-US" altLang="vi-VN" sz="2400" b="1" dirty="0" err="1" smtClean="0">
                <a:solidFill>
                  <a:srgbClr val="3333FF"/>
                </a:solidFill>
                <a:latin typeface="Times New Roman" pitchFamily="18" charset="0"/>
              </a:rPr>
              <a:t>hô</a:t>
            </a:r>
            <a:r>
              <a:rPr lang="en-US" altLang="vi-VN" sz="2400" b="1" dirty="0" smtClean="0">
                <a:solidFill>
                  <a:srgbClr val="3333FF"/>
                </a:solidFill>
                <a:latin typeface="Times New Roman" pitchFamily="18" charset="0"/>
              </a:rPr>
              <a:t> </a:t>
            </a:r>
            <a:r>
              <a:rPr lang="en-US" altLang="vi-VN" sz="2400" b="1" dirty="0" err="1" smtClean="0">
                <a:solidFill>
                  <a:srgbClr val="3333FF"/>
                </a:solidFill>
                <a:latin typeface="Times New Roman" pitchFamily="18" charset="0"/>
              </a:rPr>
              <a:t>hấp</a:t>
            </a:r>
            <a:r>
              <a:rPr lang="en-US" altLang="vi-VN" sz="2400" b="1" dirty="0" smtClean="0">
                <a:solidFill>
                  <a:srgbClr val="3333FF"/>
                </a:solidFill>
                <a:latin typeface="Times New Roman" pitchFamily="18" charset="0"/>
              </a:rPr>
              <a:t> oxy </a:t>
            </a:r>
            <a:r>
              <a:rPr lang="en-US" altLang="vi-VN" sz="2400" b="1" dirty="0" err="1" smtClean="0">
                <a:solidFill>
                  <a:srgbClr val="3333FF"/>
                </a:solidFill>
                <a:latin typeface="Times New Roman" pitchFamily="18" charset="0"/>
              </a:rPr>
              <a:t>trong</a:t>
            </a:r>
            <a:r>
              <a:rPr lang="en-US" altLang="vi-VN" sz="2400" b="1" dirty="0" smtClean="0">
                <a:solidFill>
                  <a:srgbClr val="3333FF"/>
                </a:solidFill>
                <a:latin typeface="Times New Roman" pitchFamily="18" charset="0"/>
              </a:rPr>
              <a:t> </a:t>
            </a:r>
            <a:r>
              <a:rPr lang="en-US" altLang="vi-VN" sz="2400" b="1" dirty="0" err="1">
                <a:solidFill>
                  <a:srgbClr val="3333FF"/>
                </a:solidFill>
                <a:latin typeface="Times New Roman" pitchFamily="18" charset="0"/>
              </a:rPr>
              <a:t>không</a:t>
            </a:r>
            <a:r>
              <a:rPr lang="en-US" altLang="vi-VN" sz="2400" b="1" dirty="0">
                <a:solidFill>
                  <a:srgbClr val="3333FF"/>
                </a:solidFill>
                <a:latin typeface="Times New Roman" pitchFamily="18" charset="0"/>
              </a:rPr>
              <a:t> </a:t>
            </a:r>
            <a:r>
              <a:rPr lang="en-US" altLang="vi-VN" sz="2400" b="1" dirty="0" err="1">
                <a:solidFill>
                  <a:srgbClr val="3333FF"/>
                </a:solidFill>
                <a:latin typeface="Times New Roman" pitchFamily="18" charset="0"/>
              </a:rPr>
              <a:t>khí</a:t>
            </a:r>
            <a:r>
              <a:rPr lang="en-US" altLang="vi-VN" sz="2400" b="1" dirty="0">
                <a:solidFill>
                  <a:srgbClr val="3333FF"/>
                </a:solidFill>
                <a:latin typeface="Times New Roman" pitchFamily="18" charset="0"/>
              </a:rPr>
              <a:t>, </a:t>
            </a:r>
            <a:r>
              <a:rPr lang="en-US" altLang="vi-VN" sz="2400" b="1" dirty="0" err="1" smtClean="0">
                <a:solidFill>
                  <a:srgbClr val="3333FF"/>
                </a:solidFill>
                <a:latin typeface="Times New Roman" pitchFamily="18" charset="0"/>
              </a:rPr>
              <a:t>vậy</a:t>
            </a:r>
            <a:r>
              <a:rPr lang="en-US" altLang="vi-VN" sz="2400" b="1" dirty="0" smtClean="0">
                <a:solidFill>
                  <a:srgbClr val="3333FF"/>
                </a:solidFill>
                <a:latin typeface="Times New Roman" pitchFamily="18" charset="0"/>
              </a:rPr>
              <a:t> </a:t>
            </a:r>
            <a:r>
              <a:rPr lang="en-US" altLang="vi-VN" sz="2400" b="1" dirty="0" err="1">
                <a:solidFill>
                  <a:srgbClr val="3333FF"/>
                </a:solidFill>
                <a:latin typeface="Times New Roman" pitchFamily="18" charset="0"/>
              </a:rPr>
              <a:t>cá</a:t>
            </a:r>
            <a:r>
              <a:rPr lang="en-US" altLang="vi-VN" sz="2400" b="1" dirty="0">
                <a:solidFill>
                  <a:srgbClr val="3333FF"/>
                </a:solidFill>
                <a:latin typeface="Times New Roman" pitchFamily="18" charset="0"/>
              </a:rPr>
              <a:t> </a:t>
            </a:r>
            <a:r>
              <a:rPr lang="en-US" altLang="vi-VN" sz="2400" b="1" dirty="0" err="1" smtClean="0">
                <a:solidFill>
                  <a:srgbClr val="3333FF"/>
                </a:solidFill>
                <a:latin typeface="Times New Roman" pitchFamily="18" charset="0"/>
              </a:rPr>
              <a:t>sống</a:t>
            </a:r>
            <a:r>
              <a:rPr lang="en-US" altLang="vi-VN" sz="2400" b="1" dirty="0" smtClean="0">
                <a:solidFill>
                  <a:srgbClr val="3333FF"/>
                </a:solidFill>
                <a:latin typeface="Times New Roman" pitchFamily="18" charset="0"/>
              </a:rPr>
              <a:t> </a:t>
            </a:r>
            <a:r>
              <a:rPr lang="en-US" altLang="vi-VN" sz="2400" b="1" dirty="0" err="1" smtClean="0">
                <a:solidFill>
                  <a:srgbClr val="3333FF"/>
                </a:solidFill>
                <a:latin typeface="Times New Roman" pitchFamily="18" charset="0"/>
              </a:rPr>
              <a:t>trong</a:t>
            </a:r>
            <a:r>
              <a:rPr lang="en-US" altLang="vi-VN" sz="2400" b="1" dirty="0" smtClean="0">
                <a:solidFill>
                  <a:srgbClr val="3333FF"/>
                </a:solidFill>
                <a:latin typeface="Times New Roman" pitchFamily="18" charset="0"/>
              </a:rPr>
              <a:t> </a:t>
            </a:r>
            <a:r>
              <a:rPr lang="en-US" altLang="vi-VN" sz="2400" b="1" dirty="0" err="1" smtClean="0">
                <a:solidFill>
                  <a:srgbClr val="3333FF"/>
                </a:solidFill>
                <a:latin typeface="Times New Roman" pitchFamily="18" charset="0"/>
              </a:rPr>
              <a:t>nước</a:t>
            </a:r>
            <a:r>
              <a:rPr lang="en-US" altLang="vi-VN" sz="2400" b="1" dirty="0" smtClean="0">
                <a:solidFill>
                  <a:srgbClr val="3333FF"/>
                </a:solidFill>
                <a:latin typeface="Times New Roman" pitchFamily="18" charset="0"/>
              </a:rPr>
              <a:t> </a:t>
            </a:r>
            <a:r>
              <a:rPr lang="en-US" altLang="vi-VN" sz="2400" b="1" dirty="0" err="1" smtClean="0">
                <a:solidFill>
                  <a:srgbClr val="3333FF"/>
                </a:solidFill>
                <a:latin typeface="Times New Roman" pitchFamily="18" charset="0"/>
              </a:rPr>
              <a:t>lấy</a:t>
            </a:r>
            <a:r>
              <a:rPr lang="en-US" altLang="vi-VN" sz="2400" b="1" dirty="0" smtClean="0">
                <a:solidFill>
                  <a:srgbClr val="3333FF"/>
                </a:solidFill>
                <a:latin typeface="Times New Roman" pitchFamily="18" charset="0"/>
              </a:rPr>
              <a:t> oxy </a:t>
            </a:r>
            <a:r>
              <a:rPr lang="en-US" altLang="vi-VN" sz="2400" b="1" dirty="0" err="1" smtClean="0">
                <a:solidFill>
                  <a:srgbClr val="3333FF"/>
                </a:solidFill>
                <a:latin typeface="Times New Roman" pitchFamily="18" charset="0"/>
              </a:rPr>
              <a:t>từ</a:t>
            </a:r>
            <a:r>
              <a:rPr lang="en-US" altLang="vi-VN" sz="2400" b="1" dirty="0" smtClean="0">
                <a:solidFill>
                  <a:srgbClr val="3333FF"/>
                </a:solidFill>
                <a:latin typeface="Times New Roman" pitchFamily="18" charset="0"/>
              </a:rPr>
              <a:t> </a:t>
            </a:r>
            <a:r>
              <a:rPr lang="en-US" altLang="vi-VN" sz="2400" b="1" dirty="0" err="1" smtClean="0">
                <a:solidFill>
                  <a:srgbClr val="3333FF"/>
                </a:solidFill>
                <a:latin typeface="Times New Roman" pitchFamily="18" charset="0"/>
              </a:rPr>
              <a:t>đâu</a:t>
            </a:r>
            <a:r>
              <a:rPr lang="en-US" altLang="vi-VN" sz="2400" b="1" dirty="0" smtClean="0">
                <a:solidFill>
                  <a:srgbClr val="3333FF"/>
                </a:solidFill>
                <a:latin typeface="Times New Roman" pitchFamily="18" charset="0"/>
              </a:rPr>
              <a:t>?</a:t>
            </a:r>
            <a:endParaRPr lang="en-US" altLang="vi-VN" sz="2400" b="1" dirty="0">
              <a:solidFill>
                <a:srgbClr val="3333FF"/>
              </a:solidFill>
              <a:latin typeface="Times New Roman" pitchFamily="18" charset="0"/>
            </a:endParaRPr>
          </a:p>
        </p:txBody>
      </p:sp>
      <p:sp>
        <p:nvSpPr>
          <p:cNvPr id="241671" name="Text Box 7"/>
          <p:cNvSpPr txBox="1">
            <a:spLocks noChangeArrowheads="1"/>
          </p:cNvSpPr>
          <p:nvPr/>
        </p:nvSpPr>
        <p:spPr bwMode="auto">
          <a:xfrm>
            <a:off x="381000" y="4524375"/>
            <a:ext cx="822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just" eaLnBrk="1" hangingPunct="1">
              <a:spcBef>
                <a:spcPct val="50000"/>
              </a:spcBef>
            </a:pPr>
            <a:r>
              <a:rPr lang="en-US" altLang="vi-VN" sz="2800" b="1" dirty="0">
                <a:solidFill>
                  <a:srgbClr val="6600FF"/>
                </a:solidFill>
                <a:latin typeface="Times New Roman" pitchFamily="18" charset="0"/>
              </a:rPr>
              <a:t>C5: </a:t>
            </a:r>
            <a:r>
              <a:rPr lang="en-US" altLang="vi-VN" sz="2800" b="1" dirty="0" err="1" smtClean="0">
                <a:solidFill>
                  <a:srgbClr val="6600FF"/>
                </a:solidFill>
                <a:latin typeface="Times New Roman" pitchFamily="18" charset="0"/>
              </a:rPr>
              <a:t>Giữa</a:t>
            </a:r>
            <a:r>
              <a:rPr lang="en-US" altLang="vi-VN" sz="2800" b="1" dirty="0" smtClean="0">
                <a:solidFill>
                  <a:srgbClr val="6600FF"/>
                </a:solidFill>
                <a:latin typeface="Times New Roman" pitchFamily="18" charset="0"/>
              </a:rPr>
              <a:t> </a:t>
            </a:r>
            <a:r>
              <a:rPr lang="en-US" altLang="vi-VN" sz="2800" b="1" dirty="0" err="1">
                <a:solidFill>
                  <a:srgbClr val="6600FF"/>
                </a:solidFill>
                <a:latin typeface="Times New Roman" pitchFamily="18" charset="0"/>
              </a:rPr>
              <a:t>các</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phân</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tử</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nước</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có</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khoảng</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cách</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nên</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các</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phân</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tử</a:t>
            </a:r>
            <a:r>
              <a:rPr lang="en-US" altLang="vi-VN" sz="2800" b="1" dirty="0">
                <a:solidFill>
                  <a:srgbClr val="6600FF"/>
                </a:solidFill>
                <a:latin typeface="Times New Roman" pitchFamily="18" charset="0"/>
              </a:rPr>
              <a:t> </a:t>
            </a:r>
            <a:r>
              <a:rPr lang="en-US" altLang="vi-VN" sz="2800" b="1" dirty="0" smtClean="0">
                <a:solidFill>
                  <a:srgbClr val="6600FF"/>
                </a:solidFill>
                <a:latin typeface="Times New Roman" pitchFamily="18" charset="0"/>
              </a:rPr>
              <a:t>oxy </a:t>
            </a:r>
            <a:r>
              <a:rPr lang="en-US" altLang="vi-VN" sz="2800" b="1" dirty="0" err="1" smtClean="0">
                <a:solidFill>
                  <a:srgbClr val="6600FF"/>
                </a:solidFill>
                <a:latin typeface="Times New Roman" pitchFamily="18" charset="0"/>
              </a:rPr>
              <a:t>trong</a:t>
            </a:r>
            <a:r>
              <a:rPr lang="en-US" altLang="vi-VN" sz="2800" b="1" dirty="0" smtClean="0">
                <a:solidFill>
                  <a:srgbClr val="6600FF"/>
                </a:solidFill>
                <a:latin typeface="Times New Roman" pitchFamily="18" charset="0"/>
              </a:rPr>
              <a:t> </a:t>
            </a:r>
            <a:r>
              <a:rPr lang="en-US" altLang="vi-VN" sz="2800" b="1" dirty="0" err="1" smtClean="0">
                <a:solidFill>
                  <a:srgbClr val="6600FF"/>
                </a:solidFill>
                <a:latin typeface="Times New Roman" pitchFamily="18" charset="0"/>
              </a:rPr>
              <a:t>không</a:t>
            </a:r>
            <a:r>
              <a:rPr lang="en-US" altLang="vi-VN" sz="2800" b="1" dirty="0" smtClean="0">
                <a:solidFill>
                  <a:srgbClr val="6600FF"/>
                </a:solidFill>
                <a:latin typeface="Times New Roman" pitchFamily="18" charset="0"/>
              </a:rPr>
              <a:t> </a:t>
            </a:r>
            <a:r>
              <a:rPr lang="en-US" altLang="vi-VN" sz="2800" b="1" dirty="0" err="1">
                <a:solidFill>
                  <a:srgbClr val="6600FF"/>
                </a:solidFill>
                <a:latin typeface="Times New Roman" pitchFamily="18" charset="0"/>
              </a:rPr>
              <a:t>khí</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xen</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vào</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khoảng</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cách</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giữa</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các</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phân</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tử</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nước</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nhờ</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đó</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cá</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có</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thể</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sống</a:t>
            </a:r>
            <a:r>
              <a:rPr lang="en-US" altLang="vi-VN" sz="2800" b="1" dirty="0">
                <a:solidFill>
                  <a:srgbClr val="6600FF"/>
                </a:solidFill>
                <a:latin typeface="Times New Roman" pitchFamily="18" charset="0"/>
              </a:rPr>
              <a:t> </a:t>
            </a:r>
            <a:r>
              <a:rPr lang="en-US" altLang="vi-VN" sz="2800" b="1" dirty="0" err="1">
                <a:solidFill>
                  <a:srgbClr val="6600FF"/>
                </a:solidFill>
                <a:latin typeface="Times New Roman" pitchFamily="18" charset="0"/>
              </a:rPr>
              <a:t>được</a:t>
            </a:r>
            <a:r>
              <a:rPr lang="en-US" altLang="vi-VN" sz="2800" b="1" dirty="0">
                <a:solidFill>
                  <a:srgbClr val="6600FF"/>
                </a:solidFill>
                <a:latin typeface="Times New Roman" pitchFamily="18" charset="0"/>
              </a:rPr>
              <a:t>.</a:t>
            </a:r>
          </a:p>
        </p:txBody>
      </p:sp>
    </p:spTree>
    <p:extLst>
      <p:ext uri="{BB962C8B-B14F-4D97-AF65-F5344CB8AC3E}">
        <p14:creationId xmlns:p14="http://schemas.microsoft.com/office/powerpoint/2010/main" val="3294002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41671"/>
                                        </p:tgtEl>
                                        <p:attrNameLst>
                                          <p:attrName>style.visibility</p:attrName>
                                        </p:attrNameLst>
                                      </p:cBhvr>
                                      <p:to>
                                        <p:strVal val="visible"/>
                                      </p:to>
                                    </p:set>
                                    <p:anim calcmode="lin" valueType="num">
                                      <p:cBhvr>
                                        <p:cTn id="7" dur="1000" fill="hold"/>
                                        <p:tgtEl>
                                          <p:spTgt spid="241671"/>
                                        </p:tgtEl>
                                        <p:attrNameLst>
                                          <p:attrName>ppt_x</p:attrName>
                                        </p:attrNameLst>
                                      </p:cBhvr>
                                      <p:tavLst>
                                        <p:tav tm="0">
                                          <p:val>
                                            <p:strVal val="#ppt_x-.2"/>
                                          </p:val>
                                        </p:tav>
                                        <p:tav tm="100000">
                                          <p:val>
                                            <p:strVal val="#ppt_x"/>
                                          </p:val>
                                        </p:tav>
                                      </p:tavLst>
                                    </p:anim>
                                    <p:anim calcmode="lin" valueType="num">
                                      <p:cBhvr>
                                        <p:cTn id="8" dur="1000" fill="hold"/>
                                        <p:tgtEl>
                                          <p:spTgt spid="24167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1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14350" y="712788"/>
            <a:ext cx="8210550" cy="911225"/>
            <a:chOff x="144" y="1064"/>
            <a:chExt cx="5196" cy="595"/>
          </a:xfrm>
        </p:grpSpPr>
        <p:sp>
          <p:nvSpPr>
            <p:cNvPr id="32791" name="Rectangle 5" descr="Parchment"/>
            <p:cNvSpPr>
              <a:spLocks noChangeArrowheads="1"/>
            </p:cNvSpPr>
            <p:nvPr/>
          </p:nvSpPr>
          <p:spPr bwMode="auto">
            <a:xfrm>
              <a:off x="4569" y="1280"/>
              <a:ext cx="771" cy="137"/>
            </a:xfrm>
            <a:prstGeom prst="rect">
              <a:avLst/>
            </a:prstGeom>
            <a:blipFill dpi="0" rotWithShape="1">
              <a:blip r:embed="rId5"/>
              <a:srcRect/>
              <a:tile tx="0" ty="0" sx="100000" sy="100000" flip="none" algn="tl"/>
            </a:blipFill>
            <a:ln w="9525" algn="ctr">
              <a:solidFill>
                <a:srgbClr val="008000"/>
              </a:solidFill>
              <a:miter lim="800000"/>
              <a:headEnd/>
              <a:tailEnd/>
            </a:ln>
          </p:spPr>
          <p:txBody>
            <a:bodyPr wrap="none" anchor="ctr">
              <a:spAutoFit/>
            </a:bodyPr>
            <a:lstStyle/>
            <a:p>
              <a:pPr eaLnBrk="1" hangingPunct="1"/>
              <a:endParaRPr lang="vi-VN" altLang="vi-VN">
                <a:latin typeface="Calibri" pitchFamily="34" charset="0"/>
              </a:endParaRPr>
            </a:p>
          </p:txBody>
        </p:sp>
        <p:sp>
          <p:nvSpPr>
            <p:cNvPr id="32792" name="AutoShape 6"/>
            <p:cNvSpPr>
              <a:spLocks noChangeArrowheads="1"/>
            </p:cNvSpPr>
            <p:nvPr/>
          </p:nvSpPr>
          <p:spPr bwMode="auto">
            <a:xfrm>
              <a:off x="144" y="1064"/>
              <a:ext cx="4766" cy="595"/>
            </a:xfrm>
            <a:prstGeom prst="roundRect">
              <a:avLst>
                <a:gd name="adj" fmla="val 16667"/>
              </a:avLst>
            </a:prstGeom>
            <a:solidFill>
              <a:schemeClr val="bg1"/>
            </a:solidFill>
            <a:ln w="9525" algn="ctr">
              <a:solidFill>
                <a:schemeClr val="tx1"/>
              </a:solidFill>
              <a:round/>
              <a:headEnd/>
              <a:tailEnd/>
            </a:ln>
          </p:spPr>
          <p:txBody>
            <a:bodyPr anchor="ctr">
              <a:spAutoFit/>
            </a:bodyPr>
            <a:lstStyle/>
            <a:p>
              <a:pPr eaLnBrk="1" hangingPunct="1">
                <a:spcBef>
                  <a:spcPct val="20000"/>
                </a:spcBef>
              </a:pPr>
              <a:r>
                <a:rPr lang="en-US" altLang="vi-VN" sz="2400" b="1" dirty="0">
                  <a:solidFill>
                    <a:srgbClr val="0000FF"/>
                  </a:solidFill>
                  <a:latin typeface="Times New Roman" pitchFamily="18" charset="0"/>
                </a:rPr>
                <a:t>1</a:t>
              </a:r>
              <a:r>
                <a:rPr lang="en-US" altLang="vi-VN" sz="2400" b="1" dirty="0">
                  <a:solidFill>
                    <a:srgbClr val="0000FF"/>
                  </a:solidFill>
                  <a:latin typeface="VNI-Times" pitchFamily="2" charset="0"/>
                </a:rPr>
                <a:t>/ </a:t>
              </a:r>
              <a:r>
                <a:rPr lang="en-US" altLang="vi-VN" sz="2400" b="1" dirty="0" err="1">
                  <a:solidFill>
                    <a:srgbClr val="000000"/>
                  </a:solidFill>
                  <a:latin typeface="VNI-Times" pitchFamily="2" charset="0"/>
                </a:rPr>
                <a:t>Phaùt</a:t>
              </a:r>
              <a:r>
                <a:rPr lang="en-US" altLang="vi-VN" sz="2400" b="1" dirty="0">
                  <a:solidFill>
                    <a:srgbClr val="000000"/>
                  </a:solidFill>
                  <a:latin typeface="VNI-Times" pitchFamily="2" charset="0"/>
                </a:rPr>
                <a:t> </a:t>
              </a:r>
              <a:r>
                <a:rPr lang="en-US" altLang="vi-VN" sz="2400" b="1" dirty="0" err="1">
                  <a:solidFill>
                    <a:srgbClr val="000000"/>
                  </a:solidFill>
                  <a:latin typeface="VNI-Times" pitchFamily="2" charset="0"/>
                </a:rPr>
                <a:t>bieåu</a:t>
              </a:r>
              <a:r>
                <a:rPr lang="en-US" altLang="vi-VN" sz="2400" b="1" dirty="0">
                  <a:solidFill>
                    <a:srgbClr val="000000"/>
                  </a:solidFill>
                  <a:latin typeface="VNI-Times" pitchFamily="2" charset="0"/>
                </a:rPr>
                <a:t> </a:t>
              </a:r>
              <a:r>
                <a:rPr lang="en-US" altLang="vi-VN" sz="2400" b="1" dirty="0" err="1">
                  <a:solidFill>
                    <a:srgbClr val="000000"/>
                  </a:solidFill>
                  <a:latin typeface="VNI-Times" pitchFamily="2" charset="0"/>
                </a:rPr>
                <a:t>naøo</a:t>
              </a:r>
              <a:r>
                <a:rPr lang="en-US" altLang="vi-VN" sz="2400" b="1" dirty="0">
                  <a:solidFill>
                    <a:srgbClr val="000000"/>
                  </a:solidFill>
                  <a:latin typeface="VNI-Times" pitchFamily="2" charset="0"/>
                </a:rPr>
                <a:t> </a:t>
              </a:r>
              <a:r>
                <a:rPr lang="en-US" altLang="vi-VN" sz="2400" b="1" dirty="0" err="1">
                  <a:solidFill>
                    <a:srgbClr val="000000"/>
                  </a:solidFill>
                  <a:latin typeface="VNI-Times" pitchFamily="2" charset="0"/>
                </a:rPr>
                <a:t>sau</a:t>
              </a:r>
              <a:r>
                <a:rPr lang="en-US" altLang="vi-VN" sz="2400" b="1" dirty="0">
                  <a:solidFill>
                    <a:srgbClr val="000000"/>
                  </a:solidFill>
                  <a:latin typeface="VNI-Times" pitchFamily="2" charset="0"/>
                </a:rPr>
                <a:t> </a:t>
              </a:r>
              <a:r>
                <a:rPr lang="en-US" altLang="vi-VN" sz="2400" b="1" dirty="0" err="1">
                  <a:solidFill>
                    <a:srgbClr val="000000"/>
                  </a:solidFill>
                  <a:latin typeface="VNI-Times" pitchFamily="2" charset="0"/>
                </a:rPr>
                <a:t>ñaây</a:t>
              </a:r>
              <a:r>
                <a:rPr lang="en-US" altLang="vi-VN" sz="2400" b="1" dirty="0">
                  <a:solidFill>
                    <a:srgbClr val="000000"/>
                  </a:solidFill>
                  <a:latin typeface="VNI-Times" pitchFamily="2" charset="0"/>
                </a:rPr>
                <a:t> </a:t>
              </a:r>
              <a:r>
                <a:rPr lang="en-US" altLang="vi-VN" sz="2400" b="1" dirty="0" err="1">
                  <a:solidFill>
                    <a:srgbClr val="000000"/>
                  </a:solidFill>
                  <a:latin typeface="VNI-Times" pitchFamily="2" charset="0"/>
                </a:rPr>
                <a:t>laø</a:t>
              </a:r>
              <a:r>
                <a:rPr lang="en-US" altLang="vi-VN" sz="2400" b="1" dirty="0">
                  <a:solidFill>
                    <a:srgbClr val="000000"/>
                  </a:solidFill>
                  <a:latin typeface="VNI-Times" pitchFamily="2" charset="0"/>
                </a:rPr>
                <a:t> </a:t>
              </a:r>
              <a:r>
                <a:rPr lang="en-US" altLang="vi-VN" sz="2400" b="1" dirty="0" err="1">
                  <a:solidFill>
                    <a:srgbClr val="000000"/>
                  </a:solidFill>
                  <a:latin typeface="VNI-Times" pitchFamily="2" charset="0"/>
                </a:rPr>
                <a:t>ñuùng</a:t>
              </a:r>
              <a:r>
                <a:rPr lang="en-US" altLang="vi-VN" sz="2400" b="1" dirty="0">
                  <a:solidFill>
                    <a:srgbClr val="000000"/>
                  </a:solidFill>
                  <a:latin typeface="VNI-Times" pitchFamily="2" charset="0"/>
                </a:rPr>
                <a:t> </a:t>
              </a:r>
              <a:r>
                <a:rPr lang="en-US" altLang="vi-VN" sz="2400" b="1" dirty="0" err="1">
                  <a:solidFill>
                    <a:srgbClr val="000000"/>
                  </a:solidFill>
                  <a:latin typeface="VNI-Times" pitchFamily="2" charset="0"/>
                </a:rPr>
                <a:t>khi</a:t>
              </a:r>
              <a:r>
                <a:rPr lang="en-US" altLang="vi-VN" sz="2400" b="1" dirty="0">
                  <a:solidFill>
                    <a:srgbClr val="000000"/>
                  </a:solidFill>
                  <a:latin typeface="VNI-Times" pitchFamily="2" charset="0"/>
                </a:rPr>
                <a:t> </a:t>
              </a:r>
              <a:r>
                <a:rPr lang="en-US" altLang="vi-VN" sz="2400" b="1" dirty="0" err="1">
                  <a:solidFill>
                    <a:srgbClr val="000000"/>
                  </a:solidFill>
                  <a:latin typeface="VNI-Times" pitchFamily="2" charset="0"/>
                </a:rPr>
                <a:t>noùi</a:t>
              </a:r>
              <a:r>
                <a:rPr lang="en-US" altLang="vi-VN" sz="2400" b="1" dirty="0">
                  <a:solidFill>
                    <a:srgbClr val="000000"/>
                  </a:solidFill>
                  <a:latin typeface="VNI-Times" pitchFamily="2" charset="0"/>
                </a:rPr>
                <a:t> </a:t>
              </a:r>
              <a:r>
                <a:rPr lang="en-US" altLang="vi-VN" sz="2400" b="1" dirty="0" err="1">
                  <a:solidFill>
                    <a:srgbClr val="000000"/>
                  </a:solidFill>
                  <a:latin typeface="VNI-Times" pitchFamily="2" charset="0"/>
                </a:rPr>
                <a:t>veà</a:t>
              </a:r>
              <a:r>
                <a:rPr lang="en-US" altLang="vi-VN" sz="2400" b="1" dirty="0">
                  <a:solidFill>
                    <a:srgbClr val="000000"/>
                  </a:solidFill>
                  <a:latin typeface="VNI-Times" pitchFamily="2" charset="0"/>
                </a:rPr>
                <a:t> </a:t>
              </a:r>
              <a:r>
                <a:rPr lang="en-US" altLang="vi-VN" sz="2400" b="1" dirty="0" err="1">
                  <a:solidFill>
                    <a:srgbClr val="000000"/>
                  </a:solidFill>
                  <a:latin typeface="VNI-Times" pitchFamily="2" charset="0"/>
                </a:rPr>
                <a:t>caáu</a:t>
              </a:r>
              <a:r>
                <a:rPr lang="en-US" altLang="vi-VN" sz="2400" b="1" dirty="0">
                  <a:solidFill>
                    <a:srgbClr val="000000"/>
                  </a:solidFill>
                  <a:latin typeface="VNI-Times" pitchFamily="2" charset="0"/>
                </a:rPr>
                <a:t> </a:t>
              </a:r>
              <a:r>
                <a:rPr lang="en-US" altLang="vi-VN" sz="2400" b="1" dirty="0" err="1">
                  <a:solidFill>
                    <a:srgbClr val="000000"/>
                  </a:solidFill>
                  <a:latin typeface="VNI-Times" pitchFamily="2" charset="0"/>
                </a:rPr>
                <a:t>taïo</a:t>
              </a:r>
              <a:r>
                <a:rPr lang="en-US" altLang="vi-VN" sz="2400" b="1" dirty="0">
                  <a:solidFill>
                    <a:srgbClr val="000000"/>
                  </a:solidFill>
                  <a:latin typeface="VNI-Times" pitchFamily="2" charset="0"/>
                </a:rPr>
                <a:t> </a:t>
              </a:r>
              <a:r>
                <a:rPr lang="en-US" altLang="vi-VN" sz="2400" b="1" dirty="0" err="1">
                  <a:solidFill>
                    <a:srgbClr val="000000"/>
                  </a:solidFill>
                  <a:latin typeface="VNI-Times" pitchFamily="2" charset="0"/>
                </a:rPr>
                <a:t>cuûa</a:t>
              </a:r>
              <a:r>
                <a:rPr lang="en-US" altLang="vi-VN" sz="2400" b="1" dirty="0">
                  <a:solidFill>
                    <a:srgbClr val="000000"/>
                  </a:solidFill>
                  <a:latin typeface="VNI-Times" pitchFamily="2" charset="0"/>
                </a:rPr>
                <a:t> </a:t>
              </a:r>
              <a:r>
                <a:rPr lang="en-US" altLang="vi-VN" sz="2400" b="1" dirty="0" err="1">
                  <a:solidFill>
                    <a:srgbClr val="000000"/>
                  </a:solidFill>
                  <a:latin typeface="VNI-Times" pitchFamily="2" charset="0"/>
                </a:rPr>
                <a:t>caùc</a:t>
              </a:r>
              <a:r>
                <a:rPr lang="en-US" altLang="vi-VN" sz="2400" b="1" dirty="0">
                  <a:solidFill>
                    <a:srgbClr val="000000"/>
                  </a:solidFill>
                  <a:latin typeface="VNI-Times" pitchFamily="2" charset="0"/>
                </a:rPr>
                <a:t> </a:t>
              </a:r>
              <a:r>
                <a:rPr lang="en-US" altLang="vi-VN" sz="2400" b="1" dirty="0" err="1">
                  <a:solidFill>
                    <a:srgbClr val="000000"/>
                  </a:solidFill>
                  <a:latin typeface="VNI-Times" pitchFamily="2" charset="0"/>
                </a:rPr>
                <a:t>chaát</a:t>
              </a:r>
              <a:r>
                <a:rPr lang="en-US" altLang="vi-VN" sz="2400" b="1" dirty="0">
                  <a:solidFill>
                    <a:srgbClr val="000000"/>
                  </a:solidFill>
                  <a:latin typeface="VNI-Times" pitchFamily="2" charset="0"/>
                </a:rPr>
                <a:t>?</a:t>
              </a:r>
              <a:endParaRPr lang="en-US" altLang="vi-VN" sz="2400" b="1" dirty="0">
                <a:solidFill>
                  <a:srgbClr val="0000FF"/>
                </a:solidFill>
                <a:latin typeface="VNI-Times" pitchFamily="2" charset="0"/>
              </a:endParaRPr>
            </a:p>
          </p:txBody>
        </p:sp>
      </p:grpSp>
      <p:grpSp>
        <p:nvGrpSpPr>
          <p:cNvPr id="3" name="Group 7"/>
          <p:cNvGrpSpPr>
            <a:grpSpLocks/>
          </p:cNvGrpSpPr>
          <p:nvPr/>
        </p:nvGrpSpPr>
        <p:grpSpPr bwMode="auto">
          <a:xfrm>
            <a:off x="527050" y="2747963"/>
            <a:ext cx="7851775" cy="506412"/>
            <a:chOff x="149" y="1949"/>
            <a:chExt cx="5135" cy="331"/>
          </a:xfrm>
        </p:grpSpPr>
        <p:sp>
          <p:nvSpPr>
            <p:cNvPr id="32789" name="Rectangle 8"/>
            <p:cNvSpPr>
              <a:spLocks noChangeArrowheads="1"/>
            </p:cNvSpPr>
            <p:nvPr/>
          </p:nvSpPr>
          <p:spPr bwMode="auto">
            <a:xfrm>
              <a:off x="4513" y="2041"/>
              <a:ext cx="771" cy="137"/>
            </a:xfrm>
            <a:prstGeom prst="rect">
              <a:avLst/>
            </a:prstGeom>
            <a:gradFill rotWithShape="1">
              <a:gsLst>
                <a:gs pos="0">
                  <a:srgbClr val="FFEBFA"/>
                </a:gs>
                <a:gs pos="100000">
                  <a:srgbClr val="FFFF66"/>
                </a:gs>
              </a:gsLst>
              <a:lin ang="5400000" scaled="1"/>
            </a:gradFill>
            <a:ln w="9525" algn="ctr">
              <a:solidFill>
                <a:srgbClr val="008000"/>
              </a:solidFill>
              <a:miter lim="800000"/>
              <a:headEnd/>
              <a:tailEnd/>
            </a:ln>
          </p:spPr>
          <p:txBody>
            <a:bodyPr wrap="none" anchor="ctr">
              <a:spAutoFit/>
            </a:bodyPr>
            <a:lstStyle/>
            <a:p>
              <a:pPr eaLnBrk="1" hangingPunct="1"/>
              <a:endParaRPr lang="vi-VN" altLang="vi-VN">
                <a:latin typeface="Calibri" pitchFamily="34" charset="0"/>
              </a:endParaRPr>
            </a:p>
          </p:txBody>
        </p:sp>
        <p:sp>
          <p:nvSpPr>
            <p:cNvPr id="32790" name="AutoShape 9"/>
            <p:cNvSpPr>
              <a:spLocks noChangeArrowheads="1"/>
            </p:cNvSpPr>
            <p:nvPr/>
          </p:nvSpPr>
          <p:spPr bwMode="auto">
            <a:xfrm>
              <a:off x="149" y="1949"/>
              <a:ext cx="4740" cy="331"/>
            </a:xfrm>
            <a:prstGeom prst="roundRect">
              <a:avLst>
                <a:gd name="adj" fmla="val 16667"/>
              </a:avLst>
            </a:prstGeom>
            <a:gradFill rotWithShape="1">
              <a:gsLst>
                <a:gs pos="0">
                  <a:srgbClr val="FFEBFA"/>
                </a:gs>
                <a:gs pos="100000">
                  <a:srgbClr val="FFFF66"/>
                </a:gs>
              </a:gsLst>
              <a:lin ang="5400000" scaled="1"/>
            </a:gradFill>
            <a:ln w="9525" algn="ctr">
              <a:solidFill>
                <a:schemeClr val="tx1"/>
              </a:solidFill>
              <a:round/>
              <a:headEnd/>
              <a:tailEnd/>
            </a:ln>
          </p:spPr>
          <p:txBody>
            <a:bodyPr anchor="ctr">
              <a:spAutoFit/>
            </a:bodyPr>
            <a:lstStyle/>
            <a:p>
              <a:pPr eaLnBrk="1" hangingPunct="1">
                <a:spcBef>
                  <a:spcPct val="20000"/>
                </a:spcBef>
              </a:pPr>
              <a:r>
                <a:rPr lang="en-US" altLang="vi-VN" sz="2400" b="1">
                  <a:latin typeface="Times New Roman" pitchFamily="18" charset="0"/>
                </a:rPr>
                <a:t>b.</a:t>
              </a:r>
              <a:r>
                <a:rPr lang="en-US" altLang="vi-VN" b="1">
                  <a:latin typeface="Times New Roman" pitchFamily="18" charset="0"/>
                </a:rPr>
                <a:t> </a:t>
              </a:r>
              <a:r>
                <a:rPr lang="en-US" altLang="vi-VN" b="1">
                  <a:solidFill>
                    <a:srgbClr val="000000"/>
                  </a:solidFill>
                  <a:latin typeface="Calibri" pitchFamily="34" charset="0"/>
                </a:rPr>
                <a:t>Giữa các phân tử, nguyên tử luôn có khoảng cách.</a:t>
              </a:r>
              <a:r>
                <a:rPr lang="en-US" altLang="vi-VN">
                  <a:latin typeface="Calibri" pitchFamily="34" charset="0"/>
                </a:rPr>
                <a:t> </a:t>
              </a:r>
              <a:endParaRPr lang="en-US" altLang="vi-VN" sz="2400" b="1">
                <a:solidFill>
                  <a:schemeClr val="accent2"/>
                </a:solidFill>
                <a:latin typeface="VNI-Times" pitchFamily="2" charset="0"/>
              </a:endParaRPr>
            </a:p>
          </p:txBody>
        </p:sp>
      </p:grpSp>
      <p:grpSp>
        <p:nvGrpSpPr>
          <p:cNvPr id="4" name="Group 10"/>
          <p:cNvGrpSpPr>
            <a:grpSpLocks/>
          </p:cNvGrpSpPr>
          <p:nvPr/>
        </p:nvGrpSpPr>
        <p:grpSpPr bwMode="auto">
          <a:xfrm>
            <a:off x="525463" y="3451225"/>
            <a:ext cx="7878762" cy="811213"/>
            <a:chOff x="140" y="1851"/>
            <a:chExt cx="5144" cy="529"/>
          </a:xfrm>
        </p:grpSpPr>
        <p:sp>
          <p:nvSpPr>
            <p:cNvPr id="32787" name="Rectangle 11"/>
            <p:cNvSpPr>
              <a:spLocks noChangeArrowheads="1"/>
            </p:cNvSpPr>
            <p:nvPr/>
          </p:nvSpPr>
          <p:spPr bwMode="auto">
            <a:xfrm>
              <a:off x="4513" y="2041"/>
              <a:ext cx="771" cy="137"/>
            </a:xfrm>
            <a:prstGeom prst="rect">
              <a:avLst/>
            </a:prstGeom>
            <a:gradFill rotWithShape="1">
              <a:gsLst>
                <a:gs pos="0">
                  <a:srgbClr val="FFEBFA"/>
                </a:gs>
                <a:gs pos="100000">
                  <a:srgbClr val="FFFF66"/>
                </a:gs>
              </a:gsLst>
              <a:lin ang="5400000" scaled="1"/>
            </a:gradFill>
            <a:ln w="9525" algn="ctr">
              <a:solidFill>
                <a:srgbClr val="008000"/>
              </a:solidFill>
              <a:miter lim="800000"/>
              <a:headEnd/>
              <a:tailEnd/>
            </a:ln>
          </p:spPr>
          <p:txBody>
            <a:bodyPr wrap="none" anchor="ctr">
              <a:spAutoFit/>
            </a:bodyPr>
            <a:lstStyle/>
            <a:p>
              <a:pPr eaLnBrk="1" hangingPunct="1"/>
              <a:endParaRPr lang="vi-VN" altLang="vi-VN">
                <a:latin typeface="Calibri" pitchFamily="34" charset="0"/>
              </a:endParaRPr>
            </a:p>
          </p:txBody>
        </p:sp>
        <p:sp>
          <p:nvSpPr>
            <p:cNvPr id="32788" name="AutoShape 12"/>
            <p:cNvSpPr>
              <a:spLocks noChangeArrowheads="1"/>
            </p:cNvSpPr>
            <p:nvPr/>
          </p:nvSpPr>
          <p:spPr bwMode="auto">
            <a:xfrm>
              <a:off x="140" y="1851"/>
              <a:ext cx="4759" cy="529"/>
            </a:xfrm>
            <a:prstGeom prst="roundRect">
              <a:avLst>
                <a:gd name="adj" fmla="val 16667"/>
              </a:avLst>
            </a:prstGeom>
            <a:gradFill rotWithShape="1">
              <a:gsLst>
                <a:gs pos="0">
                  <a:srgbClr val="FFEBFA"/>
                </a:gs>
                <a:gs pos="100000">
                  <a:srgbClr val="FFFF66"/>
                </a:gs>
              </a:gsLst>
              <a:lin ang="5400000" scaled="1"/>
            </a:gradFill>
            <a:ln w="9525" algn="ctr">
              <a:solidFill>
                <a:schemeClr val="tx1"/>
              </a:solidFill>
              <a:round/>
              <a:headEnd/>
              <a:tailEnd/>
            </a:ln>
          </p:spPr>
          <p:txBody>
            <a:bodyPr anchor="ctr">
              <a:spAutoFit/>
            </a:bodyPr>
            <a:lstStyle/>
            <a:p>
              <a:pPr eaLnBrk="1" hangingPunct="1">
                <a:spcBef>
                  <a:spcPct val="20000"/>
                </a:spcBef>
              </a:pPr>
              <a:r>
                <a:rPr lang="en-US" altLang="vi-VN" sz="2400" b="1">
                  <a:latin typeface="Times New Roman" pitchFamily="18" charset="0"/>
                </a:rPr>
                <a:t>c.</a:t>
              </a:r>
              <a:r>
                <a:rPr lang="en-US" altLang="vi-VN" b="1">
                  <a:latin typeface="Times New Roman" pitchFamily="18" charset="0"/>
                </a:rPr>
                <a:t> </a:t>
              </a:r>
              <a:r>
                <a:rPr lang="en-US" altLang="vi-VN" b="1">
                  <a:solidFill>
                    <a:srgbClr val="000000"/>
                  </a:solidFill>
                  <a:latin typeface="Calibri" pitchFamily="34" charset="0"/>
                </a:rPr>
                <a:t>Các chất được cấu tạo từ các hạt riêng biệt, rất nhỏ bé ta </a:t>
              </a:r>
              <a:r>
                <a:rPr lang="en-US" altLang="vi-VN" b="1">
                  <a:solidFill>
                    <a:srgbClr val="000000"/>
                  </a:solidFill>
                  <a:latin typeface="VNI-Times" pitchFamily="2" charset="0"/>
                </a:rPr>
                <a:t>chæ quan saùt ñöôïc chuùng qua kính hieån vi hieän ñaïi.</a:t>
              </a:r>
              <a:endParaRPr lang="en-US" altLang="vi-VN" sz="2400" b="1">
                <a:solidFill>
                  <a:schemeClr val="accent2"/>
                </a:solidFill>
                <a:latin typeface="VNI-Times" pitchFamily="2" charset="0"/>
              </a:endParaRPr>
            </a:p>
          </p:txBody>
        </p:sp>
      </p:grpSp>
      <p:grpSp>
        <p:nvGrpSpPr>
          <p:cNvPr id="5" name="Group 13"/>
          <p:cNvGrpSpPr>
            <a:grpSpLocks/>
          </p:cNvGrpSpPr>
          <p:nvPr/>
        </p:nvGrpSpPr>
        <p:grpSpPr bwMode="auto">
          <a:xfrm>
            <a:off x="4946650" y="5046663"/>
            <a:ext cx="3427413" cy="506412"/>
            <a:chOff x="144" y="1949"/>
            <a:chExt cx="5140" cy="331"/>
          </a:xfrm>
        </p:grpSpPr>
        <p:sp>
          <p:nvSpPr>
            <p:cNvPr id="32785" name="Rectangle 14"/>
            <p:cNvSpPr>
              <a:spLocks noChangeArrowheads="1"/>
            </p:cNvSpPr>
            <p:nvPr/>
          </p:nvSpPr>
          <p:spPr bwMode="auto">
            <a:xfrm>
              <a:off x="4513" y="2041"/>
              <a:ext cx="771" cy="137"/>
            </a:xfrm>
            <a:prstGeom prst="rect">
              <a:avLst/>
            </a:prstGeom>
            <a:solidFill>
              <a:srgbClr val="FF99FF"/>
            </a:solidFill>
            <a:ln w="9525" algn="ctr">
              <a:solidFill>
                <a:srgbClr val="008000"/>
              </a:solidFill>
              <a:miter lim="800000"/>
              <a:headEnd/>
              <a:tailEnd/>
            </a:ln>
          </p:spPr>
          <p:txBody>
            <a:bodyPr wrap="none" anchor="ctr">
              <a:spAutoFit/>
            </a:bodyPr>
            <a:lstStyle/>
            <a:p>
              <a:pPr eaLnBrk="1" hangingPunct="1"/>
              <a:endParaRPr lang="vi-VN" altLang="vi-VN">
                <a:latin typeface="Calibri" pitchFamily="34" charset="0"/>
              </a:endParaRPr>
            </a:p>
          </p:txBody>
        </p:sp>
        <p:sp>
          <p:nvSpPr>
            <p:cNvPr id="32786" name="AutoShape 15"/>
            <p:cNvSpPr>
              <a:spLocks noChangeArrowheads="1"/>
            </p:cNvSpPr>
            <p:nvPr/>
          </p:nvSpPr>
          <p:spPr bwMode="auto">
            <a:xfrm>
              <a:off x="144" y="1949"/>
              <a:ext cx="4750" cy="331"/>
            </a:xfrm>
            <a:prstGeom prst="roundRect">
              <a:avLst>
                <a:gd name="adj" fmla="val 16667"/>
              </a:avLst>
            </a:prstGeom>
            <a:solidFill>
              <a:srgbClr val="FF99FF"/>
            </a:solidFill>
            <a:ln w="9525" algn="ctr">
              <a:solidFill>
                <a:schemeClr val="tx1"/>
              </a:solidFill>
              <a:round/>
              <a:headEnd/>
              <a:tailEnd/>
            </a:ln>
          </p:spPr>
          <p:txBody>
            <a:bodyPr anchor="ctr">
              <a:spAutoFit/>
            </a:bodyPr>
            <a:lstStyle/>
            <a:p>
              <a:pPr algn="ctr" eaLnBrk="1" hangingPunct="1"/>
              <a:r>
                <a:rPr lang="en-US" altLang="vi-VN" sz="2400" b="1">
                  <a:solidFill>
                    <a:srgbClr val="333300"/>
                  </a:solidFill>
                  <a:latin typeface="Calibri" pitchFamily="34" charset="0"/>
                </a:rPr>
                <a:t>Đáp án: d</a:t>
              </a:r>
            </a:p>
          </p:txBody>
        </p:sp>
      </p:grpSp>
      <p:grpSp>
        <p:nvGrpSpPr>
          <p:cNvPr id="6" name="Group 16"/>
          <p:cNvGrpSpPr>
            <a:grpSpLocks/>
          </p:cNvGrpSpPr>
          <p:nvPr/>
        </p:nvGrpSpPr>
        <p:grpSpPr bwMode="auto">
          <a:xfrm>
            <a:off x="523875" y="1951038"/>
            <a:ext cx="7939088" cy="574675"/>
            <a:chOff x="147" y="1927"/>
            <a:chExt cx="5137" cy="376"/>
          </a:xfrm>
        </p:grpSpPr>
        <p:sp>
          <p:nvSpPr>
            <p:cNvPr id="32783" name="Rectangle 17"/>
            <p:cNvSpPr>
              <a:spLocks noChangeArrowheads="1"/>
            </p:cNvSpPr>
            <p:nvPr/>
          </p:nvSpPr>
          <p:spPr bwMode="auto">
            <a:xfrm>
              <a:off x="4513" y="2041"/>
              <a:ext cx="771" cy="137"/>
            </a:xfrm>
            <a:prstGeom prst="rect">
              <a:avLst/>
            </a:prstGeom>
            <a:gradFill rotWithShape="1">
              <a:gsLst>
                <a:gs pos="0">
                  <a:srgbClr val="FFEBFA"/>
                </a:gs>
                <a:gs pos="100000">
                  <a:srgbClr val="FFFF66"/>
                </a:gs>
              </a:gsLst>
              <a:lin ang="5400000" scaled="1"/>
            </a:gradFill>
            <a:ln w="9525" algn="ctr">
              <a:solidFill>
                <a:srgbClr val="008000"/>
              </a:solidFill>
              <a:miter lim="800000"/>
              <a:headEnd/>
              <a:tailEnd/>
            </a:ln>
          </p:spPr>
          <p:txBody>
            <a:bodyPr wrap="none" anchor="ctr">
              <a:spAutoFit/>
            </a:bodyPr>
            <a:lstStyle/>
            <a:p>
              <a:pPr eaLnBrk="1" hangingPunct="1"/>
              <a:endParaRPr lang="vi-VN" altLang="vi-VN">
                <a:latin typeface="Calibri" pitchFamily="34" charset="0"/>
              </a:endParaRPr>
            </a:p>
          </p:txBody>
        </p:sp>
        <p:sp>
          <p:nvSpPr>
            <p:cNvPr id="32784" name="AutoShape 18"/>
            <p:cNvSpPr>
              <a:spLocks noChangeArrowheads="1"/>
            </p:cNvSpPr>
            <p:nvPr/>
          </p:nvSpPr>
          <p:spPr bwMode="auto">
            <a:xfrm>
              <a:off x="147" y="1927"/>
              <a:ext cx="4745" cy="376"/>
            </a:xfrm>
            <a:prstGeom prst="roundRect">
              <a:avLst>
                <a:gd name="adj" fmla="val 16667"/>
              </a:avLst>
            </a:prstGeom>
            <a:gradFill rotWithShape="1">
              <a:gsLst>
                <a:gs pos="0">
                  <a:srgbClr val="FFEBFA"/>
                </a:gs>
                <a:gs pos="100000">
                  <a:srgbClr val="FFFF66"/>
                </a:gs>
              </a:gsLst>
              <a:lin ang="5400000" scaled="1"/>
            </a:gradFill>
            <a:ln w="9525" algn="ctr">
              <a:solidFill>
                <a:schemeClr val="tx1"/>
              </a:solidFill>
              <a:round/>
              <a:headEnd/>
              <a:tailEnd/>
            </a:ln>
          </p:spPr>
          <p:txBody>
            <a:bodyPr anchor="ctr">
              <a:spAutoFit/>
            </a:bodyPr>
            <a:lstStyle/>
            <a:p>
              <a:pPr eaLnBrk="1" hangingPunct="1">
                <a:spcBef>
                  <a:spcPct val="20000"/>
                </a:spcBef>
              </a:pPr>
              <a:r>
                <a:rPr lang="en-US" altLang="vi-VN" sz="2800" b="1">
                  <a:latin typeface="Times New Roman" pitchFamily="18" charset="0"/>
                </a:rPr>
                <a:t>a.</a:t>
              </a:r>
              <a:r>
                <a:rPr lang="en-US" altLang="vi-VN" b="1">
                  <a:latin typeface="Times New Roman" pitchFamily="18" charset="0"/>
                </a:rPr>
                <a:t> </a:t>
              </a:r>
              <a:r>
                <a:rPr lang="en-US" altLang="vi-VN" b="1">
                  <a:solidFill>
                    <a:srgbClr val="000000"/>
                  </a:solidFill>
                  <a:latin typeface="Calibri" pitchFamily="34" charset="0"/>
                </a:rPr>
                <a:t>Các chất được cấu tạo từ các</a:t>
              </a:r>
              <a:r>
                <a:rPr lang="en-US" altLang="vi-VN">
                  <a:latin typeface="Calibri" pitchFamily="34" charset="0"/>
                </a:rPr>
                <a:t> </a:t>
              </a:r>
              <a:r>
                <a:rPr lang="en-US" altLang="vi-VN" b="1">
                  <a:solidFill>
                    <a:srgbClr val="000000"/>
                  </a:solidFill>
                  <a:latin typeface="Calibri" pitchFamily="34" charset="0"/>
                </a:rPr>
                <a:t>phân tử, nguyên tử.</a:t>
              </a:r>
              <a:r>
                <a:rPr lang="en-US" altLang="vi-VN" b="1">
                  <a:latin typeface="Calibri" pitchFamily="34" charset="0"/>
                </a:rPr>
                <a:t> </a:t>
              </a:r>
              <a:endParaRPr lang="en-US" altLang="vi-VN" sz="2400" b="1">
                <a:solidFill>
                  <a:schemeClr val="accent2"/>
                </a:solidFill>
                <a:latin typeface="VNI-Times" pitchFamily="2" charset="0"/>
              </a:endParaRPr>
            </a:p>
          </p:txBody>
        </p:sp>
      </p:grpSp>
      <p:sp>
        <p:nvSpPr>
          <p:cNvPr id="32775" name="Rectangle 19" descr="Bouquet"/>
          <p:cNvSpPr>
            <a:spLocks noChangeArrowheads="1"/>
          </p:cNvSpPr>
          <p:nvPr/>
        </p:nvSpPr>
        <p:spPr bwMode="auto">
          <a:xfrm>
            <a:off x="8229600" y="150813"/>
            <a:ext cx="576263" cy="5868987"/>
          </a:xfrm>
          <a:prstGeom prst="rect">
            <a:avLst/>
          </a:prstGeom>
          <a:blipFill dpi="0" rotWithShape="1">
            <a:blip r:embed="rId6"/>
            <a:srcRect/>
            <a:tile tx="0" ty="0" sx="100000" sy="100000" flip="none" algn="tl"/>
          </a:blipFill>
          <a:ln w="9525" algn="ctr">
            <a:solidFill>
              <a:schemeClr val="tx1"/>
            </a:solidFill>
            <a:miter lim="800000"/>
            <a:headEnd/>
            <a:tailEnd/>
          </a:ln>
        </p:spPr>
        <p:txBody>
          <a:bodyPr anchor="ctr">
            <a:spAutoFit/>
          </a:bodyPr>
          <a:lstStyle/>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p:txBody>
      </p:sp>
      <p:sp>
        <p:nvSpPr>
          <p:cNvPr id="32776" name="WordArt 20"/>
          <p:cNvSpPr>
            <a:spLocks noChangeArrowheads="1" noChangeShapeType="1" noTextEdit="1"/>
          </p:cNvSpPr>
          <p:nvPr/>
        </p:nvSpPr>
        <p:spPr bwMode="auto">
          <a:xfrm>
            <a:off x="2971800" y="0"/>
            <a:ext cx="1897063" cy="512763"/>
          </a:xfrm>
          <a:prstGeom prst="rect">
            <a:avLst/>
          </a:prstGeom>
        </p:spPr>
        <p:txBody>
          <a:bodyPr wrap="none" fromWordArt="1">
            <a:prstTxWarp prst="textPlain">
              <a:avLst>
                <a:gd name="adj" fmla="val 50000"/>
              </a:avLst>
            </a:prstTxWarp>
          </a:bodyPr>
          <a:lstStyle/>
          <a:p>
            <a:pPr algn="ctr"/>
            <a:r>
              <a:rPr lang="en-US" sz="3600" b="1" kern="10">
                <a:ln w="28575">
                  <a:solidFill>
                    <a:srgbClr val="FFFFFF"/>
                  </a:solidFill>
                  <a:round/>
                  <a:headEnd/>
                  <a:tailEnd/>
                </a:ln>
                <a:solidFill>
                  <a:srgbClr val="FF0000"/>
                </a:solidFill>
                <a:effectLst>
                  <a:outerShdw dist="35921" dir="2700000" algn="ctr" rotWithShape="0">
                    <a:srgbClr val="990000"/>
                  </a:outerShdw>
                </a:effectLst>
                <a:latin typeface="+mn-lt"/>
                <a:ea typeface="+mn-lt"/>
                <a:cs typeface="+mn-lt"/>
              </a:rPr>
              <a:t>Câu 1</a:t>
            </a:r>
          </a:p>
        </p:txBody>
      </p:sp>
      <p:sp>
        <p:nvSpPr>
          <p:cNvPr id="40981" name="Rectangle 21"/>
          <p:cNvSpPr>
            <a:spLocks noChangeArrowheads="1"/>
          </p:cNvSpPr>
          <p:nvPr/>
        </p:nvSpPr>
        <p:spPr bwMode="auto">
          <a:xfrm>
            <a:off x="7772400" y="5554663"/>
            <a:ext cx="1371600" cy="406400"/>
          </a:xfrm>
          <a:prstGeom prst="rect">
            <a:avLst/>
          </a:prstGeom>
          <a:solidFill>
            <a:srgbClr val="0000FF"/>
          </a:solidFill>
          <a:ln w="9525" algn="ctr">
            <a:solidFill>
              <a:schemeClr val="tx1"/>
            </a:solidFill>
            <a:miter lim="800000"/>
            <a:headEnd/>
            <a:tailEnd/>
          </a:ln>
        </p:spPr>
        <p:txBody>
          <a:bodyPr anchor="ctr">
            <a:spAutoFit/>
          </a:bodyPr>
          <a:lstStyle/>
          <a:p>
            <a:pPr algn="ctr" eaLnBrk="1" hangingPunct="1"/>
            <a:r>
              <a:rPr lang="en-US" altLang="vi-VN" sz="2000" b="1">
                <a:solidFill>
                  <a:schemeClr val="bg1"/>
                </a:solidFill>
                <a:latin typeface="Calibri" pitchFamily="34" charset="0"/>
              </a:rPr>
              <a:t>Đáp án</a:t>
            </a:r>
          </a:p>
        </p:txBody>
      </p:sp>
      <p:grpSp>
        <p:nvGrpSpPr>
          <p:cNvPr id="7" name="Group 22"/>
          <p:cNvGrpSpPr>
            <a:grpSpLocks/>
          </p:cNvGrpSpPr>
          <p:nvPr/>
        </p:nvGrpSpPr>
        <p:grpSpPr bwMode="auto">
          <a:xfrm>
            <a:off x="539750" y="4486275"/>
            <a:ext cx="7842250" cy="406400"/>
            <a:chOff x="152" y="1981"/>
            <a:chExt cx="5132" cy="266"/>
          </a:xfrm>
        </p:grpSpPr>
        <p:sp>
          <p:nvSpPr>
            <p:cNvPr id="32781" name="Rectangle 23"/>
            <p:cNvSpPr>
              <a:spLocks noChangeArrowheads="1"/>
            </p:cNvSpPr>
            <p:nvPr/>
          </p:nvSpPr>
          <p:spPr bwMode="auto">
            <a:xfrm>
              <a:off x="4513" y="2041"/>
              <a:ext cx="771" cy="137"/>
            </a:xfrm>
            <a:prstGeom prst="rect">
              <a:avLst/>
            </a:prstGeom>
            <a:gradFill rotWithShape="1">
              <a:gsLst>
                <a:gs pos="0">
                  <a:srgbClr val="FFEBFA"/>
                </a:gs>
                <a:gs pos="100000">
                  <a:srgbClr val="FFFF66"/>
                </a:gs>
              </a:gsLst>
              <a:lin ang="5400000" scaled="1"/>
            </a:gradFill>
            <a:ln w="9525" algn="ctr">
              <a:solidFill>
                <a:srgbClr val="008000"/>
              </a:solidFill>
              <a:miter lim="800000"/>
              <a:headEnd/>
              <a:tailEnd/>
            </a:ln>
          </p:spPr>
          <p:txBody>
            <a:bodyPr wrap="none" anchor="ctr">
              <a:spAutoFit/>
            </a:bodyPr>
            <a:lstStyle/>
            <a:p>
              <a:pPr eaLnBrk="1" hangingPunct="1"/>
              <a:endParaRPr lang="vi-VN" altLang="vi-VN">
                <a:latin typeface="Calibri" pitchFamily="34" charset="0"/>
              </a:endParaRPr>
            </a:p>
          </p:txBody>
        </p:sp>
        <p:sp>
          <p:nvSpPr>
            <p:cNvPr id="32782" name="AutoShape 24"/>
            <p:cNvSpPr>
              <a:spLocks noChangeArrowheads="1"/>
            </p:cNvSpPr>
            <p:nvPr/>
          </p:nvSpPr>
          <p:spPr bwMode="auto">
            <a:xfrm>
              <a:off x="152" y="1981"/>
              <a:ext cx="4734" cy="266"/>
            </a:xfrm>
            <a:prstGeom prst="roundRect">
              <a:avLst>
                <a:gd name="adj" fmla="val 16667"/>
              </a:avLst>
            </a:prstGeom>
            <a:gradFill rotWithShape="1">
              <a:gsLst>
                <a:gs pos="0">
                  <a:srgbClr val="FFEBFA"/>
                </a:gs>
                <a:gs pos="100000">
                  <a:srgbClr val="FFFF66"/>
                </a:gs>
              </a:gsLst>
              <a:lin ang="5400000" scaled="1"/>
            </a:gradFill>
            <a:ln w="9525" algn="ctr">
              <a:solidFill>
                <a:schemeClr val="tx1"/>
              </a:solidFill>
              <a:round/>
              <a:headEnd/>
              <a:tailEnd/>
            </a:ln>
          </p:spPr>
          <p:txBody>
            <a:bodyPr anchor="ctr">
              <a:spAutoFit/>
            </a:bodyPr>
            <a:lstStyle/>
            <a:p>
              <a:pPr eaLnBrk="1" hangingPunct="1"/>
              <a:r>
                <a:rPr lang="en-US" altLang="vi-VN" b="1">
                  <a:solidFill>
                    <a:srgbClr val="000000"/>
                  </a:solidFill>
                  <a:latin typeface="Calibri" pitchFamily="34" charset="0"/>
                </a:rPr>
                <a:t>D. Các phát biểu nêu ra đều đúng.</a:t>
              </a:r>
            </a:p>
          </p:txBody>
        </p:sp>
      </p:grpSp>
      <p:sp>
        <p:nvSpPr>
          <p:cNvPr id="32779" name="Text Box 25"/>
          <p:cNvSpPr txBox="1">
            <a:spLocks noChangeArrowheads="1"/>
          </p:cNvSpPr>
          <p:nvPr/>
        </p:nvSpPr>
        <p:spPr bwMode="auto">
          <a:xfrm>
            <a:off x="6248400" y="63246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eaLnBrk="1" hangingPunct="1"/>
            <a:endParaRPr lang="vi-VN" altLang="vi-VN">
              <a:solidFill>
                <a:schemeClr val="tx1"/>
              </a:solidFill>
              <a:latin typeface="Calibri" pitchFamily="34" charset="0"/>
            </a:endParaRPr>
          </a:p>
        </p:txBody>
      </p:sp>
      <p:sp>
        <p:nvSpPr>
          <p:cNvPr id="32780" name="AutoShape 26">
            <a:hlinkClick r:id="" action="ppaction://noaction" highlightClick="1"/>
          </p:cNvPr>
          <p:cNvSpPr>
            <a:spLocks noChangeArrowheads="1"/>
          </p:cNvSpPr>
          <p:nvPr/>
        </p:nvSpPr>
        <p:spPr bwMode="auto">
          <a:xfrm>
            <a:off x="8229600" y="6096000"/>
            <a:ext cx="685800" cy="585788"/>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altLang="vi-VN">
              <a:latin typeface="Calibri" pitchFamily="34" charset="0"/>
            </a:endParaRPr>
          </a:p>
        </p:txBody>
      </p:sp>
    </p:spTree>
    <p:extLst>
      <p:ext uri="{BB962C8B-B14F-4D97-AF65-F5344CB8AC3E}">
        <p14:creationId xmlns:p14="http://schemas.microsoft.com/office/powerpoint/2010/main" val="989059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0" presetClass="exit" presetSubtype="0" fill="hold" grpId="0" nodeType="clickEffect">
                                  <p:stCondLst>
                                    <p:cond delay="0"/>
                                  </p:stCondLst>
                                  <p:childTnLst>
                                    <p:animEffect transition="out" filter="wedge">
                                      <p:cBhvr>
                                        <p:cTn id="39" dur="500"/>
                                        <p:tgtEl>
                                          <p:spTgt spid="40981"/>
                                        </p:tgtEl>
                                      </p:cBhvr>
                                    </p:animEffect>
                                    <p:set>
                                      <p:cBhvr>
                                        <p:cTn id="40" dur="1" fill="hold">
                                          <p:stCondLst>
                                            <p:cond delay="499"/>
                                          </p:stCondLst>
                                        </p:cTn>
                                        <p:tgtEl>
                                          <p:spTgt spid="4098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40981"/>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17" presetClass="entr" presetSubtype="2"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ppt_x</p:attrName>
                                        </p:attrNameLst>
                                      </p:cBhvr>
                                      <p:tavLst>
                                        <p:tav tm="0">
                                          <p:val>
                                            <p:strVal val="#ppt_x+#ppt_w/2"/>
                                          </p:val>
                                        </p:tav>
                                        <p:tav tm="100000">
                                          <p:val>
                                            <p:strVal val="#ppt_x"/>
                                          </p:val>
                                        </p:tav>
                                      </p:tavLst>
                                    </p:anim>
                                    <p:anim calcmode="lin" valueType="num">
                                      <p:cBhvr>
                                        <p:cTn id="47" dur="500" fill="hold"/>
                                        <p:tgtEl>
                                          <p:spTgt spid="5"/>
                                        </p:tgtEl>
                                        <p:attrNameLst>
                                          <p:attrName>ppt_y</p:attrName>
                                        </p:attrNameLst>
                                      </p:cBhvr>
                                      <p:tavLst>
                                        <p:tav tm="0">
                                          <p:val>
                                            <p:strVal val="#ppt_y"/>
                                          </p:val>
                                        </p:tav>
                                        <p:tav tm="100000">
                                          <p:val>
                                            <p:strVal val="#ppt_y"/>
                                          </p:val>
                                        </p:tav>
                                      </p:tavLst>
                                    </p:anim>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0981"/>
                  </p:tgtEl>
                </p:cond>
              </p:nextCondLst>
            </p:seq>
          </p:childTnLst>
        </p:cTn>
      </p:par>
    </p:tnLst>
    <p:bldLst>
      <p:bldP spid="409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39713" y="738188"/>
            <a:ext cx="7989887" cy="1114425"/>
            <a:chOff x="139" y="1010"/>
            <a:chExt cx="5201" cy="702"/>
          </a:xfrm>
        </p:grpSpPr>
        <p:sp>
          <p:nvSpPr>
            <p:cNvPr id="34839" name="Rectangle 5" descr="Parchment"/>
            <p:cNvSpPr>
              <a:spLocks noChangeArrowheads="1"/>
            </p:cNvSpPr>
            <p:nvPr/>
          </p:nvSpPr>
          <p:spPr bwMode="auto">
            <a:xfrm>
              <a:off x="4569" y="1280"/>
              <a:ext cx="771" cy="137"/>
            </a:xfrm>
            <a:prstGeom prst="rect">
              <a:avLst/>
            </a:prstGeom>
            <a:blipFill dpi="0" rotWithShape="1">
              <a:blip r:embed="rId5"/>
              <a:srcRect/>
              <a:tile tx="0" ty="0" sx="100000" sy="100000" flip="none" algn="tl"/>
            </a:blipFill>
            <a:ln w="9525" algn="ctr">
              <a:solidFill>
                <a:srgbClr val="008000"/>
              </a:solidFill>
              <a:miter lim="800000"/>
              <a:headEnd/>
              <a:tailEnd/>
            </a:ln>
          </p:spPr>
          <p:txBody>
            <a:bodyPr wrap="none" anchor="ctr">
              <a:spAutoFit/>
            </a:bodyPr>
            <a:lstStyle/>
            <a:p>
              <a:pPr eaLnBrk="1" hangingPunct="1"/>
              <a:endParaRPr lang="vi-VN" altLang="vi-VN">
                <a:latin typeface="Calibri" pitchFamily="34" charset="0"/>
              </a:endParaRPr>
            </a:p>
          </p:txBody>
        </p:sp>
        <p:sp>
          <p:nvSpPr>
            <p:cNvPr id="34840" name="AutoShape 6"/>
            <p:cNvSpPr>
              <a:spLocks noChangeArrowheads="1"/>
            </p:cNvSpPr>
            <p:nvPr/>
          </p:nvSpPr>
          <p:spPr bwMode="auto">
            <a:xfrm>
              <a:off x="139" y="1010"/>
              <a:ext cx="4777" cy="702"/>
            </a:xfrm>
            <a:prstGeom prst="roundRect">
              <a:avLst>
                <a:gd name="adj" fmla="val 16667"/>
              </a:avLst>
            </a:prstGeom>
            <a:solidFill>
              <a:schemeClr val="bg1"/>
            </a:solidFill>
            <a:ln w="9525" algn="ctr">
              <a:solidFill>
                <a:schemeClr val="tx1"/>
              </a:solidFill>
              <a:round/>
              <a:headEnd/>
              <a:tailEnd/>
            </a:ln>
          </p:spPr>
          <p:txBody>
            <a:bodyPr anchor="ctr">
              <a:spAutoFit/>
            </a:bodyPr>
            <a:lstStyle/>
            <a:p>
              <a:pPr eaLnBrk="1" hangingPunct="1">
                <a:spcBef>
                  <a:spcPct val="20000"/>
                </a:spcBef>
              </a:pPr>
              <a:r>
                <a:rPr lang="en-US" altLang="vi-VN" sz="2400" b="1" dirty="0">
                  <a:solidFill>
                    <a:srgbClr val="0000FF"/>
                  </a:solidFill>
                  <a:latin typeface="Times New Roman" pitchFamily="18" charset="0"/>
                </a:rPr>
                <a:t>2</a:t>
              </a:r>
              <a:r>
                <a:rPr lang="en-US" altLang="vi-VN" b="1" dirty="0">
                  <a:solidFill>
                    <a:srgbClr val="0000FF"/>
                  </a:solidFill>
                  <a:latin typeface="Times New Roman" pitchFamily="18" charset="0"/>
                </a:rPr>
                <a:t>/ </a:t>
              </a:r>
              <a:r>
                <a:rPr lang="en-US" altLang="vi-VN" b="1" dirty="0" err="1">
                  <a:latin typeface="Calibri" pitchFamily="34" charset="0"/>
                </a:rPr>
                <a:t>Tại</a:t>
              </a:r>
              <a:r>
                <a:rPr lang="en-US" altLang="vi-VN" b="1" dirty="0">
                  <a:latin typeface="Calibri" pitchFamily="34" charset="0"/>
                </a:rPr>
                <a:t> </a:t>
              </a:r>
              <a:r>
                <a:rPr lang="en-US" altLang="vi-VN" b="1" dirty="0" err="1">
                  <a:latin typeface="Calibri" pitchFamily="34" charset="0"/>
                </a:rPr>
                <a:t>sao</a:t>
              </a:r>
              <a:r>
                <a:rPr lang="en-US" altLang="vi-VN" b="1" dirty="0">
                  <a:latin typeface="Calibri" pitchFamily="34" charset="0"/>
                </a:rPr>
                <a:t> </a:t>
              </a:r>
              <a:r>
                <a:rPr lang="en-US" altLang="vi-VN" b="1" dirty="0" err="1">
                  <a:latin typeface="Calibri" pitchFamily="34" charset="0"/>
                </a:rPr>
                <a:t>các</a:t>
              </a:r>
              <a:r>
                <a:rPr lang="en-US" altLang="vi-VN" b="1" dirty="0">
                  <a:latin typeface="Calibri" pitchFamily="34" charset="0"/>
                </a:rPr>
                <a:t> </a:t>
              </a:r>
              <a:r>
                <a:rPr lang="en-US" altLang="vi-VN" b="1" dirty="0" err="1">
                  <a:latin typeface="Calibri" pitchFamily="34" charset="0"/>
                </a:rPr>
                <a:t>chất</a:t>
              </a:r>
              <a:r>
                <a:rPr lang="en-US" altLang="vi-VN" b="1" dirty="0">
                  <a:latin typeface="Calibri" pitchFamily="34" charset="0"/>
                </a:rPr>
                <a:t> </a:t>
              </a:r>
              <a:r>
                <a:rPr lang="en-US" altLang="vi-VN" b="1" dirty="0" err="1">
                  <a:latin typeface="Calibri" pitchFamily="34" charset="0"/>
                </a:rPr>
                <a:t>trông</a:t>
              </a:r>
              <a:r>
                <a:rPr lang="en-US" altLang="vi-VN" b="1" dirty="0">
                  <a:latin typeface="Calibri" pitchFamily="34" charset="0"/>
                </a:rPr>
                <a:t> </a:t>
              </a:r>
              <a:r>
                <a:rPr lang="en-US" altLang="vi-VN" b="1" dirty="0" err="1">
                  <a:latin typeface="Calibri" pitchFamily="34" charset="0"/>
                </a:rPr>
                <a:t>đều</a:t>
              </a:r>
              <a:r>
                <a:rPr lang="en-US" altLang="vi-VN" b="1" dirty="0">
                  <a:latin typeface="Calibri" pitchFamily="34" charset="0"/>
                </a:rPr>
                <a:t> </a:t>
              </a:r>
              <a:r>
                <a:rPr lang="en-US" altLang="vi-VN" b="1" dirty="0" err="1">
                  <a:latin typeface="Calibri" pitchFamily="34" charset="0"/>
                </a:rPr>
                <a:t>có</a:t>
              </a:r>
              <a:r>
                <a:rPr lang="en-US" altLang="vi-VN" b="1" dirty="0">
                  <a:latin typeface="Calibri" pitchFamily="34" charset="0"/>
                </a:rPr>
                <a:t> </a:t>
              </a:r>
              <a:r>
                <a:rPr lang="en-US" altLang="vi-VN" b="1" dirty="0" err="1">
                  <a:latin typeface="Calibri" pitchFamily="34" charset="0"/>
                </a:rPr>
                <a:t>vẻ</a:t>
              </a:r>
              <a:r>
                <a:rPr lang="en-US" altLang="vi-VN" b="1" dirty="0">
                  <a:latin typeface="Calibri" pitchFamily="34" charset="0"/>
                </a:rPr>
                <a:t> </a:t>
              </a:r>
              <a:r>
                <a:rPr lang="en-US" altLang="vi-VN" b="1" dirty="0" err="1">
                  <a:latin typeface="Calibri" pitchFamily="34" charset="0"/>
                </a:rPr>
                <a:t>liền</a:t>
              </a:r>
              <a:r>
                <a:rPr lang="en-US" altLang="vi-VN" b="1" dirty="0">
                  <a:latin typeface="Calibri" pitchFamily="34" charset="0"/>
                </a:rPr>
                <a:t> </a:t>
              </a:r>
              <a:r>
                <a:rPr lang="en-US" altLang="vi-VN" b="1" dirty="0" err="1">
                  <a:latin typeface="Calibri" pitchFamily="34" charset="0"/>
                </a:rPr>
                <a:t>như</a:t>
              </a:r>
              <a:r>
                <a:rPr lang="en-US" altLang="vi-VN" b="1" dirty="0">
                  <a:latin typeface="Calibri" pitchFamily="34" charset="0"/>
                </a:rPr>
                <a:t> </a:t>
              </a:r>
              <a:r>
                <a:rPr lang="en-US" altLang="vi-VN" b="1" dirty="0" err="1">
                  <a:latin typeface="Calibri" pitchFamily="34" charset="0"/>
                </a:rPr>
                <a:t>một</a:t>
              </a:r>
              <a:r>
                <a:rPr lang="en-US" altLang="vi-VN" b="1" dirty="0">
                  <a:latin typeface="Calibri" pitchFamily="34" charset="0"/>
                </a:rPr>
                <a:t> </a:t>
              </a:r>
              <a:r>
                <a:rPr lang="en-US" altLang="vi-VN" b="1" dirty="0" err="1">
                  <a:latin typeface="Calibri" pitchFamily="34" charset="0"/>
                </a:rPr>
                <a:t>khối</a:t>
              </a:r>
              <a:r>
                <a:rPr lang="en-US" altLang="vi-VN" b="1" dirty="0">
                  <a:latin typeface="Calibri" pitchFamily="34" charset="0"/>
                </a:rPr>
                <a:t>, </a:t>
              </a:r>
              <a:r>
                <a:rPr lang="en-US" altLang="vi-VN" b="1" dirty="0" err="1">
                  <a:latin typeface="Calibri" pitchFamily="34" charset="0"/>
                </a:rPr>
                <a:t>mặc</a:t>
              </a:r>
              <a:r>
                <a:rPr lang="en-US" altLang="vi-VN" b="1" dirty="0">
                  <a:latin typeface="Calibri" pitchFamily="34" charset="0"/>
                </a:rPr>
                <a:t> </a:t>
              </a:r>
              <a:r>
                <a:rPr lang="en-US" altLang="vi-VN" b="1" dirty="0" err="1">
                  <a:latin typeface="Calibri" pitchFamily="34" charset="0"/>
                </a:rPr>
                <a:t>dù</a:t>
              </a:r>
              <a:r>
                <a:rPr lang="en-US" altLang="vi-VN" b="1" dirty="0">
                  <a:latin typeface="Calibri" pitchFamily="34" charset="0"/>
                </a:rPr>
                <a:t> </a:t>
              </a:r>
              <a:r>
                <a:rPr lang="en-US" altLang="vi-VN" b="1" dirty="0" err="1">
                  <a:latin typeface="Calibri" pitchFamily="34" charset="0"/>
                </a:rPr>
                <a:t>chúng</a:t>
              </a:r>
              <a:r>
                <a:rPr lang="en-US" altLang="vi-VN" b="1" dirty="0">
                  <a:latin typeface="Calibri" pitchFamily="34" charset="0"/>
                </a:rPr>
                <a:t> </a:t>
              </a:r>
              <a:r>
                <a:rPr lang="en-US" altLang="vi-VN" b="1" dirty="0" err="1">
                  <a:latin typeface="Calibri" pitchFamily="34" charset="0"/>
                </a:rPr>
                <a:t>đều</a:t>
              </a:r>
              <a:r>
                <a:rPr lang="en-US" altLang="vi-VN" b="1" dirty="0">
                  <a:latin typeface="Calibri" pitchFamily="34" charset="0"/>
                </a:rPr>
                <a:t> </a:t>
              </a:r>
              <a:r>
                <a:rPr lang="en-US" altLang="vi-VN" b="1" dirty="0" err="1">
                  <a:latin typeface="Calibri" pitchFamily="34" charset="0"/>
                </a:rPr>
                <a:t>được</a:t>
              </a:r>
              <a:r>
                <a:rPr lang="en-US" altLang="vi-VN" b="1" dirty="0">
                  <a:latin typeface="Calibri" pitchFamily="34" charset="0"/>
                </a:rPr>
                <a:t> </a:t>
              </a:r>
              <a:r>
                <a:rPr lang="en-US" altLang="vi-VN" b="1" dirty="0" err="1">
                  <a:latin typeface="Calibri" pitchFamily="34" charset="0"/>
                </a:rPr>
                <a:t>cấu</a:t>
              </a:r>
              <a:r>
                <a:rPr lang="en-US" altLang="vi-VN" b="1" dirty="0">
                  <a:latin typeface="Calibri" pitchFamily="34" charset="0"/>
                </a:rPr>
                <a:t> </a:t>
              </a:r>
              <a:r>
                <a:rPr lang="en-US" altLang="vi-VN" b="1" dirty="0" err="1">
                  <a:latin typeface="Calibri" pitchFamily="34" charset="0"/>
                </a:rPr>
                <a:t>tạo</a:t>
              </a:r>
              <a:r>
                <a:rPr lang="en-US" altLang="vi-VN" b="1" dirty="0">
                  <a:latin typeface="Calibri" pitchFamily="34" charset="0"/>
                </a:rPr>
                <a:t> </a:t>
              </a:r>
              <a:r>
                <a:rPr lang="en-US" altLang="vi-VN" b="1" dirty="0" err="1">
                  <a:latin typeface="Calibri" pitchFamily="34" charset="0"/>
                </a:rPr>
                <a:t>từ</a:t>
              </a:r>
              <a:r>
                <a:rPr lang="en-US" altLang="vi-VN" b="1" dirty="0">
                  <a:latin typeface="Calibri" pitchFamily="34" charset="0"/>
                </a:rPr>
                <a:t> </a:t>
              </a:r>
              <a:r>
                <a:rPr lang="en-US" altLang="vi-VN" b="1" dirty="0" err="1">
                  <a:latin typeface="Calibri" pitchFamily="34" charset="0"/>
                </a:rPr>
                <a:t>các</a:t>
              </a:r>
              <a:r>
                <a:rPr lang="en-US" altLang="vi-VN" b="1" dirty="0">
                  <a:latin typeface="Calibri" pitchFamily="34" charset="0"/>
                </a:rPr>
                <a:t> </a:t>
              </a:r>
              <a:r>
                <a:rPr lang="en-US" altLang="vi-VN" b="1" dirty="0" err="1">
                  <a:latin typeface="Calibri" pitchFamily="34" charset="0"/>
                </a:rPr>
                <a:t>hạt</a:t>
              </a:r>
              <a:r>
                <a:rPr lang="en-US" altLang="vi-VN" b="1" dirty="0">
                  <a:latin typeface="Calibri" pitchFamily="34" charset="0"/>
                </a:rPr>
                <a:t> </a:t>
              </a:r>
              <a:r>
                <a:rPr lang="en-US" altLang="vi-VN" b="1" dirty="0" err="1">
                  <a:latin typeface="Calibri" pitchFamily="34" charset="0"/>
                </a:rPr>
                <a:t>riêng</a:t>
              </a:r>
              <a:r>
                <a:rPr lang="en-US" altLang="vi-VN" b="1" dirty="0">
                  <a:latin typeface="Calibri" pitchFamily="34" charset="0"/>
                </a:rPr>
                <a:t> </a:t>
              </a:r>
              <a:r>
                <a:rPr lang="en-US" altLang="vi-VN" b="1" dirty="0" err="1">
                  <a:latin typeface="Calibri" pitchFamily="34" charset="0"/>
                </a:rPr>
                <a:t>biệt</a:t>
              </a:r>
              <a:r>
                <a:rPr lang="en-US" altLang="vi-VN" b="1" dirty="0">
                  <a:latin typeface="Calibri" pitchFamily="34" charset="0"/>
                </a:rPr>
                <a:t>? </a:t>
              </a:r>
              <a:r>
                <a:rPr lang="en-US" altLang="vi-VN" b="1" dirty="0" err="1">
                  <a:latin typeface="Calibri" pitchFamily="34" charset="0"/>
                </a:rPr>
                <a:t>Câu</a:t>
              </a:r>
              <a:r>
                <a:rPr lang="en-US" altLang="vi-VN" b="1" dirty="0">
                  <a:latin typeface="Calibri" pitchFamily="34" charset="0"/>
                </a:rPr>
                <a:t> </a:t>
              </a:r>
              <a:r>
                <a:rPr lang="en-US" altLang="vi-VN" b="1" dirty="0" err="1">
                  <a:latin typeface="Calibri" pitchFamily="34" charset="0"/>
                </a:rPr>
                <a:t>giải</a:t>
              </a:r>
              <a:r>
                <a:rPr lang="en-US" altLang="vi-VN" b="1" dirty="0">
                  <a:latin typeface="Calibri" pitchFamily="34" charset="0"/>
                </a:rPr>
                <a:t> </a:t>
              </a:r>
              <a:r>
                <a:rPr lang="en-US" altLang="vi-VN" b="1" dirty="0" err="1">
                  <a:latin typeface="Calibri" pitchFamily="34" charset="0"/>
                </a:rPr>
                <a:t>thích</a:t>
              </a:r>
              <a:r>
                <a:rPr lang="en-US" altLang="vi-VN" b="1" dirty="0">
                  <a:latin typeface="Calibri" pitchFamily="34" charset="0"/>
                </a:rPr>
                <a:t> </a:t>
              </a:r>
              <a:r>
                <a:rPr lang="en-US" altLang="vi-VN" b="1" dirty="0" err="1">
                  <a:latin typeface="Calibri" pitchFamily="34" charset="0"/>
                </a:rPr>
                <a:t>nào</a:t>
              </a:r>
              <a:r>
                <a:rPr lang="en-US" altLang="vi-VN" b="1" dirty="0">
                  <a:latin typeface="Calibri" pitchFamily="34" charset="0"/>
                </a:rPr>
                <a:t> </a:t>
              </a:r>
              <a:r>
                <a:rPr lang="en-US" altLang="vi-VN" b="1" dirty="0" err="1">
                  <a:latin typeface="Calibri" pitchFamily="34" charset="0"/>
                </a:rPr>
                <a:t>sau</a:t>
              </a:r>
              <a:r>
                <a:rPr lang="en-US" altLang="vi-VN" b="1" dirty="0">
                  <a:latin typeface="Calibri" pitchFamily="34" charset="0"/>
                </a:rPr>
                <a:t> </a:t>
              </a:r>
              <a:r>
                <a:rPr lang="en-US" altLang="vi-VN" b="1" dirty="0" err="1">
                  <a:latin typeface="Calibri" pitchFamily="34" charset="0"/>
                </a:rPr>
                <a:t>đây</a:t>
              </a:r>
              <a:r>
                <a:rPr lang="en-US" altLang="vi-VN" b="1" dirty="0">
                  <a:latin typeface="Calibri" pitchFamily="34" charset="0"/>
                </a:rPr>
                <a:t> </a:t>
              </a:r>
              <a:r>
                <a:rPr lang="en-US" altLang="vi-VN" b="1" dirty="0" err="1">
                  <a:latin typeface="Calibri" pitchFamily="34" charset="0"/>
                </a:rPr>
                <a:t>là</a:t>
              </a:r>
              <a:r>
                <a:rPr lang="en-US" altLang="vi-VN" b="1" dirty="0">
                  <a:latin typeface="Calibri" pitchFamily="34" charset="0"/>
                </a:rPr>
                <a:t> </a:t>
              </a:r>
              <a:r>
                <a:rPr lang="en-US" altLang="vi-VN" b="1" dirty="0" err="1">
                  <a:latin typeface="Calibri" pitchFamily="34" charset="0"/>
                </a:rPr>
                <a:t>đúng</a:t>
              </a:r>
              <a:r>
                <a:rPr lang="en-US" altLang="vi-VN" b="1" dirty="0">
                  <a:latin typeface="Calibri" pitchFamily="34" charset="0"/>
                </a:rPr>
                <a:t> </a:t>
              </a:r>
              <a:r>
                <a:rPr lang="en-US" altLang="vi-VN" b="1" dirty="0" err="1">
                  <a:latin typeface="Calibri" pitchFamily="34" charset="0"/>
                </a:rPr>
                <a:t>nhất</a:t>
              </a:r>
              <a:r>
                <a:rPr lang="en-US" altLang="vi-VN" b="1" dirty="0">
                  <a:latin typeface="Calibri" pitchFamily="34" charset="0"/>
                </a:rPr>
                <a:t>:</a:t>
              </a:r>
              <a:endParaRPr lang="en-US" altLang="vi-VN" sz="2400" b="1" dirty="0">
                <a:solidFill>
                  <a:srgbClr val="800000"/>
                </a:solidFill>
                <a:latin typeface="VNI-Times" pitchFamily="2" charset="0"/>
              </a:endParaRPr>
            </a:p>
          </p:txBody>
        </p:sp>
      </p:grpSp>
      <p:grpSp>
        <p:nvGrpSpPr>
          <p:cNvPr id="3" name="Group 7"/>
          <p:cNvGrpSpPr>
            <a:grpSpLocks/>
          </p:cNvGrpSpPr>
          <p:nvPr/>
        </p:nvGrpSpPr>
        <p:grpSpPr bwMode="auto">
          <a:xfrm>
            <a:off x="348812" y="2767942"/>
            <a:ext cx="7850187" cy="817561"/>
            <a:chOff x="150" y="1857"/>
            <a:chExt cx="5134" cy="515"/>
          </a:xfrm>
        </p:grpSpPr>
        <p:sp>
          <p:nvSpPr>
            <p:cNvPr id="34837" name="Rectangle 8" descr="Water droplets"/>
            <p:cNvSpPr>
              <a:spLocks noChangeArrowheads="1"/>
            </p:cNvSpPr>
            <p:nvPr/>
          </p:nvSpPr>
          <p:spPr bwMode="auto">
            <a:xfrm>
              <a:off x="4513" y="2041"/>
              <a:ext cx="771" cy="137"/>
            </a:xfrm>
            <a:prstGeom prst="rect">
              <a:avLst/>
            </a:prstGeom>
            <a:blipFill dpi="0" rotWithShape="1">
              <a:blip r:embed="rId6"/>
              <a:srcRect/>
              <a:tile tx="0" ty="0" sx="100000" sy="100000" flip="none" algn="tl"/>
            </a:blipFill>
            <a:ln w="9525" algn="ctr">
              <a:solidFill>
                <a:srgbClr val="008000"/>
              </a:solidFill>
              <a:miter lim="800000"/>
              <a:headEnd/>
              <a:tailEnd/>
            </a:ln>
          </p:spPr>
          <p:txBody>
            <a:bodyPr wrap="none" anchor="ctr">
              <a:spAutoFit/>
            </a:bodyPr>
            <a:lstStyle/>
            <a:p>
              <a:pPr eaLnBrk="1" hangingPunct="1"/>
              <a:endParaRPr lang="vi-VN" altLang="vi-VN">
                <a:latin typeface="Calibri" pitchFamily="34" charset="0"/>
              </a:endParaRPr>
            </a:p>
          </p:txBody>
        </p:sp>
        <p:sp>
          <p:nvSpPr>
            <p:cNvPr id="34838" name="AutoShape 9" descr="Water droplets"/>
            <p:cNvSpPr>
              <a:spLocks noChangeArrowheads="1"/>
            </p:cNvSpPr>
            <p:nvPr/>
          </p:nvSpPr>
          <p:spPr bwMode="auto">
            <a:xfrm>
              <a:off x="150" y="1857"/>
              <a:ext cx="4739" cy="515"/>
            </a:xfrm>
            <a:prstGeom prst="roundRect">
              <a:avLst>
                <a:gd name="adj" fmla="val 16667"/>
              </a:avLst>
            </a:prstGeom>
            <a:blipFill dpi="0" rotWithShape="1">
              <a:blip r:embed="rId6"/>
              <a:srcRect/>
              <a:tile tx="0" ty="0" sx="100000" sy="100000" flip="none" algn="tl"/>
            </a:blipFill>
            <a:ln w="9525" algn="ctr">
              <a:solidFill>
                <a:schemeClr val="tx1"/>
              </a:solidFill>
              <a:round/>
              <a:headEnd/>
              <a:tailEnd/>
            </a:ln>
          </p:spPr>
          <p:txBody>
            <a:bodyPr anchor="ctr">
              <a:spAutoFit/>
            </a:bodyPr>
            <a:lstStyle/>
            <a:p>
              <a:pPr>
                <a:spcBef>
                  <a:spcPct val="20000"/>
                </a:spcBef>
              </a:pPr>
              <a:r>
                <a:rPr lang="en-US" altLang="vi-VN" sz="2400" b="1" dirty="0">
                  <a:latin typeface="Times New Roman" pitchFamily="18" charset="0"/>
                </a:rPr>
                <a:t>b</a:t>
              </a:r>
              <a:r>
                <a:rPr lang="en-US" altLang="vi-VN" sz="2400" b="1" dirty="0">
                  <a:solidFill>
                    <a:schemeClr val="accent2"/>
                  </a:solidFill>
                  <a:latin typeface="VNI-Times" pitchFamily="2" charset="0"/>
                </a:rPr>
                <a:t>. </a:t>
              </a:r>
              <a:r>
                <a:rPr lang="vi-VN" altLang="vi-VN" b="1" dirty="0" smtClean="0">
                  <a:latin typeface="Calibri" pitchFamily="34" charset="0"/>
                  <a:cs typeface="Calibri" pitchFamily="34" charset="0"/>
                </a:rPr>
                <a:t>Chúng </a:t>
              </a:r>
              <a:r>
                <a:rPr lang="vi-VN" altLang="vi-VN" b="1" dirty="0">
                  <a:latin typeface="Calibri" pitchFamily="34" charset="0"/>
                  <a:cs typeface="Calibri" pitchFamily="34" charset="0"/>
                </a:rPr>
                <a:t>có cấu tạo từng lớp nhưng giữa lớp này với lớp kia không có ranh giới rõ </a:t>
              </a:r>
              <a:r>
                <a:rPr lang="vi-VN" altLang="vi-VN" b="1" dirty="0" smtClean="0">
                  <a:latin typeface="Calibri" pitchFamily="34" charset="0"/>
                  <a:cs typeface="Calibri" pitchFamily="34" charset="0"/>
                </a:rPr>
                <a:t>rệt</a:t>
              </a:r>
              <a:endParaRPr lang="vi-VN" altLang="vi-VN" b="1" dirty="0">
                <a:latin typeface="Calibri" pitchFamily="34" charset="0"/>
                <a:cs typeface="Calibri" pitchFamily="34" charset="0"/>
              </a:endParaRPr>
            </a:p>
          </p:txBody>
        </p:sp>
      </p:grpSp>
      <p:grpSp>
        <p:nvGrpSpPr>
          <p:cNvPr id="4" name="Group 10"/>
          <p:cNvGrpSpPr>
            <a:grpSpLocks/>
          </p:cNvGrpSpPr>
          <p:nvPr/>
        </p:nvGrpSpPr>
        <p:grpSpPr bwMode="auto">
          <a:xfrm>
            <a:off x="352425" y="3656563"/>
            <a:ext cx="7877175" cy="811213"/>
            <a:chOff x="141" y="1860"/>
            <a:chExt cx="5143" cy="511"/>
          </a:xfrm>
        </p:grpSpPr>
        <p:sp>
          <p:nvSpPr>
            <p:cNvPr id="34835" name="Rectangle 11" descr="Water droplets"/>
            <p:cNvSpPr>
              <a:spLocks noChangeArrowheads="1"/>
            </p:cNvSpPr>
            <p:nvPr/>
          </p:nvSpPr>
          <p:spPr bwMode="auto">
            <a:xfrm>
              <a:off x="4513" y="2041"/>
              <a:ext cx="771" cy="137"/>
            </a:xfrm>
            <a:prstGeom prst="rect">
              <a:avLst/>
            </a:prstGeom>
            <a:blipFill dpi="0" rotWithShape="1">
              <a:blip r:embed="rId6"/>
              <a:srcRect/>
              <a:tile tx="0" ty="0" sx="100000" sy="100000" flip="none" algn="tl"/>
            </a:blipFill>
            <a:ln w="9525" algn="ctr">
              <a:solidFill>
                <a:srgbClr val="008000"/>
              </a:solidFill>
              <a:miter lim="800000"/>
              <a:headEnd/>
              <a:tailEnd/>
            </a:ln>
          </p:spPr>
          <p:txBody>
            <a:bodyPr wrap="none" anchor="ctr">
              <a:spAutoFit/>
            </a:bodyPr>
            <a:lstStyle/>
            <a:p>
              <a:pPr eaLnBrk="1" hangingPunct="1"/>
              <a:endParaRPr lang="vi-VN" altLang="vi-VN">
                <a:latin typeface="Calibri" pitchFamily="34" charset="0"/>
              </a:endParaRPr>
            </a:p>
          </p:txBody>
        </p:sp>
        <p:sp>
          <p:nvSpPr>
            <p:cNvPr id="34836" name="AutoShape 12" descr="Water droplets"/>
            <p:cNvSpPr>
              <a:spLocks noChangeArrowheads="1"/>
            </p:cNvSpPr>
            <p:nvPr/>
          </p:nvSpPr>
          <p:spPr bwMode="auto">
            <a:xfrm>
              <a:off x="141" y="1860"/>
              <a:ext cx="4758" cy="511"/>
            </a:xfrm>
            <a:prstGeom prst="roundRect">
              <a:avLst>
                <a:gd name="adj" fmla="val 16667"/>
              </a:avLst>
            </a:prstGeom>
            <a:blipFill dpi="0" rotWithShape="1">
              <a:blip r:embed="rId6"/>
              <a:srcRect/>
              <a:tile tx="0" ty="0" sx="100000" sy="100000" flip="none" algn="tl"/>
            </a:blipFill>
            <a:ln w="9525" algn="ctr">
              <a:solidFill>
                <a:schemeClr val="tx1"/>
              </a:solidFill>
              <a:round/>
              <a:headEnd/>
              <a:tailEnd/>
            </a:ln>
          </p:spPr>
          <p:txBody>
            <a:bodyPr anchor="ctr">
              <a:spAutoFit/>
            </a:bodyPr>
            <a:lstStyle/>
            <a:p>
              <a:pPr eaLnBrk="1" hangingPunct="1">
                <a:spcBef>
                  <a:spcPct val="20000"/>
                </a:spcBef>
              </a:pPr>
              <a:r>
                <a:rPr lang="en-US" altLang="vi-VN" sz="2400" b="1" dirty="0">
                  <a:latin typeface="Times New Roman" pitchFamily="18" charset="0"/>
                </a:rPr>
                <a:t>c</a:t>
              </a:r>
              <a:r>
                <a:rPr lang="en-US" altLang="vi-VN" b="1" dirty="0">
                  <a:latin typeface="Times New Roman" pitchFamily="18" charset="0"/>
                </a:rPr>
                <a:t>. </a:t>
              </a:r>
              <a:r>
                <a:rPr lang="en-US" altLang="vi-VN" b="1" dirty="0" err="1">
                  <a:latin typeface="Calibri" pitchFamily="34" charset="0"/>
                </a:rPr>
                <a:t>Vì</a:t>
              </a:r>
              <a:r>
                <a:rPr lang="en-US" altLang="vi-VN" b="1" dirty="0">
                  <a:latin typeface="Calibri" pitchFamily="34" charset="0"/>
                </a:rPr>
                <a:t> </a:t>
              </a:r>
              <a:r>
                <a:rPr lang="en-US" altLang="vi-VN" b="1" dirty="0" err="1">
                  <a:latin typeface="Calibri" pitchFamily="34" charset="0"/>
                </a:rPr>
                <a:t>kích</a:t>
              </a:r>
              <a:r>
                <a:rPr lang="en-US" altLang="vi-VN" b="1" dirty="0">
                  <a:latin typeface="Calibri" pitchFamily="34" charset="0"/>
                </a:rPr>
                <a:t> </a:t>
              </a:r>
              <a:r>
                <a:rPr lang="en-US" altLang="vi-VN" b="1" dirty="0" err="1">
                  <a:latin typeface="Calibri" pitchFamily="34" charset="0"/>
                </a:rPr>
                <a:t>thước</a:t>
              </a:r>
              <a:r>
                <a:rPr lang="en-US" altLang="vi-VN" b="1" dirty="0">
                  <a:latin typeface="Calibri" pitchFamily="34" charset="0"/>
                </a:rPr>
                <a:t> </a:t>
              </a:r>
              <a:r>
                <a:rPr lang="en-US" altLang="vi-VN" b="1" dirty="0" err="1">
                  <a:latin typeface="Calibri" pitchFamily="34" charset="0"/>
                </a:rPr>
                <a:t>các</a:t>
              </a:r>
              <a:r>
                <a:rPr lang="en-US" altLang="vi-VN" b="1" dirty="0">
                  <a:latin typeface="Calibri" pitchFamily="34" charset="0"/>
                </a:rPr>
                <a:t> </a:t>
              </a:r>
              <a:r>
                <a:rPr lang="en-US" altLang="vi-VN" b="1" dirty="0" err="1">
                  <a:latin typeface="Calibri" pitchFamily="34" charset="0"/>
                </a:rPr>
                <a:t>hạt</a:t>
              </a:r>
              <a:r>
                <a:rPr lang="en-US" altLang="vi-VN" b="1" dirty="0">
                  <a:latin typeface="Calibri" pitchFamily="34" charset="0"/>
                </a:rPr>
                <a:t> </a:t>
              </a:r>
              <a:r>
                <a:rPr lang="en-US" altLang="vi-VN" b="1" dirty="0" err="1">
                  <a:latin typeface="Calibri" pitchFamily="34" charset="0"/>
                </a:rPr>
                <a:t>không</a:t>
              </a:r>
              <a:r>
                <a:rPr lang="en-US" altLang="vi-VN" b="1" dirty="0">
                  <a:latin typeface="Calibri" pitchFamily="34" charset="0"/>
                </a:rPr>
                <a:t> </a:t>
              </a:r>
              <a:r>
                <a:rPr lang="en-US" altLang="vi-VN" b="1" dirty="0" err="1">
                  <a:latin typeface="Calibri" pitchFamily="34" charset="0"/>
                </a:rPr>
                <a:t>nhỏ</a:t>
              </a:r>
              <a:r>
                <a:rPr lang="en-US" altLang="vi-VN" b="1" dirty="0">
                  <a:latin typeface="Calibri" pitchFamily="34" charset="0"/>
                </a:rPr>
                <a:t> </a:t>
              </a:r>
              <a:r>
                <a:rPr lang="en-US" altLang="vi-VN" b="1" dirty="0" err="1">
                  <a:latin typeface="Calibri" pitchFamily="34" charset="0"/>
                </a:rPr>
                <a:t>lắm</a:t>
              </a:r>
              <a:r>
                <a:rPr lang="en-US" altLang="vi-VN" b="1" dirty="0">
                  <a:latin typeface="Calibri" pitchFamily="34" charset="0"/>
                </a:rPr>
                <a:t> </a:t>
              </a:r>
              <a:r>
                <a:rPr lang="en-US" altLang="vi-VN" b="1" dirty="0" err="1">
                  <a:latin typeface="Calibri" pitchFamily="34" charset="0"/>
                </a:rPr>
                <a:t>nhưng</a:t>
              </a:r>
              <a:r>
                <a:rPr lang="en-US" altLang="vi-VN" b="1" dirty="0">
                  <a:latin typeface="Calibri" pitchFamily="34" charset="0"/>
                </a:rPr>
                <a:t> </a:t>
              </a:r>
              <a:r>
                <a:rPr lang="en-US" altLang="vi-VN" b="1" dirty="0" err="1">
                  <a:latin typeface="Calibri" pitchFamily="34" charset="0"/>
                </a:rPr>
                <a:t>chúng</a:t>
              </a:r>
              <a:r>
                <a:rPr lang="en-US" altLang="vi-VN" b="1" dirty="0">
                  <a:latin typeface="Calibri" pitchFamily="34" charset="0"/>
                </a:rPr>
                <a:t> </a:t>
              </a:r>
              <a:r>
                <a:rPr lang="en-US" altLang="vi-VN" b="1" dirty="0" err="1">
                  <a:latin typeface="Calibri" pitchFamily="34" charset="0"/>
                </a:rPr>
                <a:t>lại</a:t>
              </a:r>
              <a:r>
                <a:rPr lang="en-US" altLang="vi-VN" b="1" dirty="0">
                  <a:latin typeface="Calibri" pitchFamily="34" charset="0"/>
                </a:rPr>
                <a:t> </a:t>
              </a:r>
              <a:r>
                <a:rPr lang="en-US" altLang="vi-VN" b="1" dirty="0" err="1">
                  <a:latin typeface="Calibri" pitchFamily="34" charset="0"/>
                </a:rPr>
                <a:t>nằm</a:t>
              </a:r>
              <a:r>
                <a:rPr lang="en-US" altLang="vi-VN" b="1" dirty="0">
                  <a:latin typeface="Calibri" pitchFamily="34" charset="0"/>
                </a:rPr>
                <a:t> </a:t>
              </a:r>
              <a:r>
                <a:rPr lang="en-US" altLang="vi-VN" b="1" dirty="0" err="1">
                  <a:latin typeface="Calibri" pitchFamily="34" charset="0"/>
                </a:rPr>
                <a:t>rất</a:t>
              </a:r>
              <a:r>
                <a:rPr lang="en-US" altLang="vi-VN" b="1" dirty="0">
                  <a:latin typeface="Calibri" pitchFamily="34" charset="0"/>
                </a:rPr>
                <a:t> </a:t>
              </a:r>
              <a:r>
                <a:rPr lang="en-US" altLang="vi-VN" b="1" dirty="0" err="1">
                  <a:latin typeface="Calibri" pitchFamily="34" charset="0"/>
                </a:rPr>
                <a:t>sát</a:t>
              </a:r>
              <a:r>
                <a:rPr lang="en-US" altLang="vi-VN" b="1" dirty="0">
                  <a:latin typeface="Calibri" pitchFamily="34" charset="0"/>
                </a:rPr>
                <a:t> </a:t>
              </a:r>
              <a:r>
                <a:rPr lang="en-US" altLang="vi-VN" b="1" dirty="0" err="1">
                  <a:latin typeface="Calibri" pitchFamily="34" charset="0"/>
                </a:rPr>
                <a:t>nhau</a:t>
              </a:r>
              <a:r>
                <a:rPr lang="en-US" altLang="vi-VN" b="1" dirty="0">
                  <a:latin typeface="Calibri" pitchFamily="34" charset="0"/>
                </a:rPr>
                <a:t>.</a:t>
              </a:r>
              <a:r>
                <a:rPr lang="en-US" altLang="vi-VN" dirty="0">
                  <a:latin typeface="Calibri" pitchFamily="34" charset="0"/>
                </a:rPr>
                <a:t> </a:t>
              </a:r>
            </a:p>
          </p:txBody>
        </p:sp>
      </p:grpSp>
      <p:grpSp>
        <p:nvGrpSpPr>
          <p:cNvPr id="5" name="Group 13"/>
          <p:cNvGrpSpPr>
            <a:grpSpLocks/>
          </p:cNvGrpSpPr>
          <p:nvPr/>
        </p:nvGrpSpPr>
        <p:grpSpPr bwMode="auto">
          <a:xfrm>
            <a:off x="5181600" y="5241925"/>
            <a:ext cx="2811463" cy="439738"/>
            <a:chOff x="152" y="1976"/>
            <a:chExt cx="5132" cy="277"/>
          </a:xfrm>
        </p:grpSpPr>
        <p:sp>
          <p:nvSpPr>
            <p:cNvPr id="34833" name="Rectangle 14"/>
            <p:cNvSpPr>
              <a:spLocks noChangeArrowheads="1"/>
            </p:cNvSpPr>
            <p:nvPr/>
          </p:nvSpPr>
          <p:spPr bwMode="auto">
            <a:xfrm>
              <a:off x="4513" y="2041"/>
              <a:ext cx="771" cy="137"/>
            </a:xfrm>
            <a:prstGeom prst="rect">
              <a:avLst/>
            </a:prstGeom>
            <a:solidFill>
              <a:srgbClr val="FF99FF"/>
            </a:solidFill>
            <a:ln w="9525" algn="ctr">
              <a:solidFill>
                <a:srgbClr val="008000"/>
              </a:solidFill>
              <a:miter lim="800000"/>
              <a:headEnd/>
              <a:tailEnd/>
            </a:ln>
          </p:spPr>
          <p:txBody>
            <a:bodyPr wrap="none" anchor="ctr">
              <a:spAutoFit/>
            </a:bodyPr>
            <a:lstStyle/>
            <a:p>
              <a:pPr eaLnBrk="1" hangingPunct="1"/>
              <a:endParaRPr lang="vi-VN" altLang="vi-VN">
                <a:latin typeface="Calibri" pitchFamily="34" charset="0"/>
              </a:endParaRPr>
            </a:p>
          </p:txBody>
        </p:sp>
        <p:sp>
          <p:nvSpPr>
            <p:cNvPr id="34834" name="AutoShape 15"/>
            <p:cNvSpPr>
              <a:spLocks noChangeArrowheads="1"/>
            </p:cNvSpPr>
            <p:nvPr/>
          </p:nvSpPr>
          <p:spPr bwMode="auto">
            <a:xfrm>
              <a:off x="152" y="1976"/>
              <a:ext cx="4735" cy="277"/>
            </a:xfrm>
            <a:prstGeom prst="roundRect">
              <a:avLst>
                <a:gd name="adj" fmla="val 16667"/>
              </a:avLst>
            </a:prstGeom>
            <a:solidFill>
              <a:srgbClr val="FF99FF"/>
            </a:solidFill>
            <a:ln w="9525" algn="ctr">
              <a:solidFill>
                <a:schemeClr val="tx1"/>
              </a:solidFill>
              <a:round/>
              <a:headEnd/>
              <a:tailEnd/>
            </a:ln>
          </p:spPr>
          <p:txBody>
            <a:bodyPr anchor="ctr">
              <a:spAutoFit/>
            </a:bodyPr>
            <a:lstStyle/>
            <a:p>
              <a:pPr algn="ctr" eaLnBrk="1" hangingPunct="1"/>
              <a:r>
                <a:rPr lang="en-US" altLang="vi-VN" sz="2000" b="1">
                  <a:solidFill>
                    <a:srgbClr val="333300"/>
                  </a:solidFill>
                  <a:latin typeface="Calibri" pitchFamily="34" charset="0"/>
                </a:rPr>
                <a:t>Đáp án: a</a:t>
              </a:r>
            </a:p>
          </p:txBody>
        </p:sp>
      </p:grpSp>
      <p:grpSp>
        <p:nvGrpSpPr>
          <p:cNvPr id="6" name="Group 16"/>
          <p:cNvGrpSpPr>
            <a:grpSpLocks/>
          </p:cNvGrpSpPr>
          <p:nvPr/>
        </p:nvGrpSpPr>
        <p:grpSpPr bwMode="auto">
          <a:xfrm>
            <a:off x="275944" y="1905000"/>
            <a:ext cx="7789862" cy="811212"/>
            <a:chOff x="141" y="1860"/>
            <a:chExt cx="5143" cy="511"/>
          </a:xfrm>
        </p:grpSpPr>
        <p:sp>
          <p:nvSpPr>
            <p:cNvPr id="34831" name="Rectangle 17" descr="Water droplets"/>
            <p:cNvSpPr>
              <a:spLocks noChangeArrowheads="1"/>
            </p:cNvSpPr>
            <p:nvPr/>
          </p:nvSpPr>
          <p:spPr bwMode="auto">
            <a:xfrm>
              <a:off x="4513" y="2041"/>
              <a:ext cx="771" cy="137"/>
            </a:xfrm>
            <a:prstGeom prst="rect">
              <a:avLst/>
            </a:prstGeom>
            <a:blipFill dpi="0" rotWithShape="1">
              <a:blip r:embed="rId6"/>
              <a:srcRect/>
              <a:tile tx="0" ty="0" sx="100000" sy="100000" flip="none" algn="tl"/>
            </a:blipFill>
            <a:ln w="9525" algn="ctr">
              <a:solidFill>
                <a:srgbClr val="008000"/>
              </a:solidFill>
              <a:miter lim="800000"/>
              <a:headEnd/>
              <a:tailEnd/>
            </a:ln>
          </p:spPr>
          <p:txBody>
            <a:bodyPr wrap="none" anchor="ctr">
              <a:spAutoFit/>
            </a:bodyPr>
            <a:lstStyle/>
            <a:p>
              <a:pPr eaLnBrk="1" hangingPunct="1"/>
              <a:endParaRPr lang="vi-VN" altLang="vi-VN">
                <a:latin typeface="Calibri" pitchFamily="34" charset="0"/>
              </a:endParaRPr>
            </a:p>
          </p:txBody>
        </p:sp>
        <p:sp>
          <p:nvSpPr>
            <p:cNvPr id="34832" name="AutoShape 18" descr="Water droplets"/>
            <p:cNvSpPr>
              <a:spLocks noChangeArrowheads="1"/>
            </p:cNvSpPr>
            <p:nvPr/>
          </p:nvSpPr>
          <p:spPr bwMode="auto">
            <a:xfrm>
              <a:off x="141" y="1860"/>
              <a:ext cx="4759" cy="511"/>
            </a:xfrm>
            <a:prstGeom prst="roundRect">
              <a:avLst>
                <a:gd name="adj" fmla="val 16667"/>
              </a:avLst>
            </a:prstGeom>
            <a:blipFill dpi="0" rotWithShape="1">
              <a:blip r:embed="rId6"/>
              <a:srcRect/>
              <a:tile tx="0" ty="0" sx="100000" sy="100000" flip="none" algn="tl"/>
            </a:blipFill>
            <a:ln w="9525" algn="ctr">
              <a:solidFill>
                <a:schemeClr val="tx1"/>
              </a:solidFill>
              <a:round/>
              <a:headEnd/>
              <a:tailEnd/>
            </a:ln>
          </p:spPr>
          <p:txBody>
            <a:bodyPr anchor="ctr">
              <a:spAutoFit/>
            </a:bodyPr>
            <a:lstStyle/>
            <a:p>
              <a:pPr eaLnBrk="1" hangingPunct="1">
                <a:spcBef>
                  <a:spcPct val="20000"/>
                </a:spcBef>
              </a:pPr>
              <a:r>
                <a:rPr lang="en-US" altLang="vi-VN" sz="2400" b="1" dirty="0">
                  <a:latin typeface="Times New Roman" pitchFamily="18" charset="0"/>
                </a:rPr>
                <a:t>a</a:t>
              </a:r>
              <a:r>
                <a:rPr lang="en-US" altLang="vi-VN" b="1" dirty="0">
                  <a:latin typeface="Times New Roman" pitchFamily="18" charset="0"/>
                </a:rPr>
                <a:t>. </a:t>
              </a:r>
              <a:r>
                <a:rPr lang="en-US" altLang="vi-VN" b="1" dirty="0" err="1" smtClean="0">
                  <a:latin typeface="Calibri" pitchFamily="34" charset="0"/>
                </a:rPr>
                <a:t>Vì</a:t>
              </a:r>
              <a:r>
                <a:rPr lang="en-US" altLang="vi-VN" b="1" dirty="0" smtClean="0">
                  <a:latin typeface="Calibri" pitchFamily="34" charset="0"/>
                </a:rPr>
                <a:t> </a:t>
              </a:r>
              <a:r>
                <a:rPr lang="en-US" altLang="vi-VN" b="1" dirty="0" err="1">
                  <a:latin typeface="Calibri" pitchFamily="34" charset="0"/>
                </a:rPr>
                <a:t>các</a:t>
              </a:r>
              <a:r>
                <a:rPr lang="en-US" altLang="vi-VN" b="1" dirty="0">
                  <a:latin typeface="Calibri" pitchFamily="34" charset="0"/>
                </a:rPr>
                <a:t> </a:t>
              </a:r>
              <a:r>
                <a:rPr lang="en-US" altLang="vi-VN" b="1" dirty="0" err="1">
                  <a:latin typeface="Calibri" pitchFamily="34" charset="0"/>
                </a:rPr>
                <a:t>hạt</a:t>
              </a:r>
              <a:r>
                <a:rPr lang="en-US" altLang="vi-VN" b="1" dirty="0">
                  <a:latin typeface="Calibri" pitchFamily="34" charset="0"/>
                </a:rPr>
                <a:t> </a:t>
              </a:r>
              <a:r>
                <a:rPr lang="en-US" altLang="vi-VN" b="1" dirty="0" err="1">
                  <a:latin typeface="Calibri" pitchFamily="34" charset="0"/>
                </a:rPr>
                <a:t>vật</a:t>
              </a:r>
              <a:r>
                <a:rPr lang="en-US" altLang="vi-VN" b="1" dirty="0">
                  <a:latin typeface="Calibri" pitchFamily="34" charset="0"/>
                </a:rPr>
                <a:t> </a:t>
              </a:r>
              <a:r>
                <a:rPr lang="en-US" altLang="vi-VN" b="1" dirty="0" err="1">
                  <a:latin typeface="Calibri" pitchFamily="34" charset="0"/>
                </a:rPr>
                <a:t>chất</a:t>
              </a:r>
              <a:r>
                <a:rPr lang="en-US" altLang="vi-VN" b="1" dirty="0">
                  <a:latin typeface="Calibri" pitchFamily="34" charset="0"/>
                </a:rPr>
                <a:t> </a:t>
              </a:r>
              <a:r>
                <a:rPr lang="en-US" altLang="vi-VN" b="1" dirty="0" err="1">
                  <a:latin typeface="Calibri" pitchFamily="34" charset="0"/>
                </a:rPr>
                <a:t>rất</a:t>
              </a:r>
              <a:r>
                <a:rPr lang="en-US" altLang="vi-VN" b="1" dirty="0">
                  <a:latin typeface="Calibri" pitchFamily="34" charset="0"/>
                </a:rPr>
                <a:t> </a:t>
              </a:r>
              <a:r>
                <a:rPr lang="en-US" altLang="vi-VN" b="1" dirty="0" err="1">
                  <a:latin typeface="Calibri" pitchFamily="34" charset="0"/>
                </a:rPr>
                <a:t>nhỏ</a:t>
              </a:r>
              <a:r>
                <a:rPr lang="en-US" altLang="vi-VN" b="1" dirty="0">
                  <a:latin typeface="Calibri" pitchFamily="34" charset="0"/>
                </a:rPr>
                <a:t>, </a:t>
              </a:r>
              <a:r>
                <a:rPr lang="en-US" altLang="vi-VN" b="1" dirty="0" err="1">
                  <a:latin typeface="Calibri" pitchFamily="34" charset="0"/>
                </a:rPr>
                <a:t>khoảng</a:t>
              </a:r>
              <a:r>
                <a:rPr lang="en-US" altLang="vi-VN" b="1" dirty="0">
                  <a:latin typeface="Calibri" pitchFamily="34" charset="0"/>
                </a:rPr>
                <a:t> </a:t>
              </a:r>
              <a:r>
                <a:rPr lang="en-US" altLang="vi-VN" b="1" dirty="0" err="1">
                  <a:latin typeface="Calibri" pitchFamily="34" charset="0"/>
                </a:rPr>
                <a:t>cách</a:t>
              </a:r>
              <a:r>
                <a:rPr lang="en-US" altLang="vi-VN" b="1" dirty="0">
                  <a:latin typeface="Calibri" pitchFamily="34" charset="0"/>
                </a:rPr>
                <a:t> </a:t>
              </a:r>
              <a:r>
                <a:rPr lang="en-US" altLang="vi-VN" b="1" dirty="0" err="1">
                  <a:latin typeface="Calibri" pitchFamily="34" charset="0"/>
                </a:rPr>
                <a:t>giữa</a:t>
              </a:r>
              <a:r>
                <a:rPr lang="en-US" altLang="vi-VN" b="1" dirty="0">
                  <a:latin typeface="Calibri" pitchFamily="34" charset="0"/>
                </a:rPr>
                <a:t> </a:t>
              </a:r>
              <a:r>
                <a:rPr lang="en-US" altLang="vi-VN" b="1" dirty="0" err="1">
                  <a:latin typeface="Calibri" pitchFamily="34" charset="0"/>
                </a:rPr>
                <a:t>chúng</a:t>
              </a:r>
              <a:r>
                <a:rPr lang="en-US" altLang="vi-VN" b="1" dirty="0">
                  <a:latin typeface="Calibri" pitchFamily="34" charset="0"/>
                </a:rPr>
                <a:t> </a:t>
              </a:r>
              <a:r>
                <a:rPr lang="en-US" altLang="vi-VN" b="1" dirty="0" err="1">
                  <a:latin typeface="Calibri" pitchFamily="34" charset="0"/>
                </a:rPr>
                <a:t>cũng</a:t>
              </a:r>
              <a:r>
                <a:rPr lang="en-US" altLang="vi-VN" b="1" dirty="0">
                  <a:latin typeface="Calibri" pitchFamily="34" charset="0"/>
                </a:rPr>
                <a:t> </a:t>
              </a:r>
              <a:r>
                <a:rPr lang="en-US" altLang="vi-VN" b="1" dirty="0" err="1">
                  <a:latin typeface="Calibri" pitchFamily="34" charset="0"/>
                </a:rPr>
                <a:t>rất</a:t>
              </a:r>
              <a:r>
                <a:rPr lang="en-US" altLang="vi-VN" b="1" dirty="0">
                  <a:latin typeface="Calibri" pitchFamily="34" charset="0"/>
                </a:rPr>
                <a:t> </a:t>
              </a:r>
              <a:r>
                <a:rPr lang="en-US" altLang="vi-VN" b="1" dirty="0" err="1">
                  <a:latin typeface="Calibri" pitchFamily="34" charset="0"/>
                </a:rPr>
                <a:t>nhỏ</a:t>
              </a:r>
              <a:r>
                <a:rPr lang="en-US" altLang="vi-VN" b="1" dirty="0">
                  <a:latin typeface="Calibri" pitchFamily="34" charset="0"/>
                </a:rPr>
                <a:t> </a:t>
              </a:r>
              <a:r>
                <a:rPr lang="en-US" altLang="vi-VN" b="1" dirty="0" err="1">
                  <a:latin typeface="Calibri" pitchFamily="34" charset="0"/>
                </a:rPr>
                <a:t>nên</a:t>
              </a:r>
              <a:r>
                <a:rPr lang="en-US" altLang="vi-VN" b="1" dirty="0">
                  <a:latin typeface="Calibri" pitchFamily="34" charset="0"/>
                </a:rPr>
                <a:t> </a:t>
              </a:r>
              <a:r>
                <a:rPr lang="en-US" altLang="vi-VN" b="1" dirty="0" err="1">
                  <a:latin typeface="Calibri" pitchFamily="34" charset="0"/>
                </a:rPr>
                <a:t>mắt</a:t>
              </a:r>
              <a:r>
                <a:rPr lang="en-US" altLang="vi-VN" b="1" dirty="0">
                  <a:latin typeface="Calibri" pitchFamily="34" charset="0"/>
                </a:rPr>
                <a:t> </a:t>
              </a:r>
              <a:r>
                <a:rPr lang="en-US" altLang="vi-VN" b="1" dirty="0" err="1">
                  <a:latin typeface="Calibri" pitchFamily="34" charset="0"/>
                </a:rPr>
                <a:t>thường</a:t>
              </a:r>
              <a:r>
                <a:rPr lang="en-US" altLang="vi-VN" b="1" dirty="0">
                  <a:latin typeface="Calibri" pitchFamily="34" charset="0"/>
                </a:rPr>
                <a:t> ta </a:t>
              </a:r>
              <a:r>
                <a:rPr lang="en-US" altLang="vi-VN" b="1" dirty="0" err="1">
                  <a:latin typeface="Calibri" pitchFamily="34" charset="0"/>
                </a:rPr>
                <a:t>không</a:t>
              </a:r>
              <a:r>
                <a:rPr lang="en-US" altLang="vi-VN" b="1" dirty="0">
                  <a:latin typeface="Calibri" pitchFamily="34" charset="0"/>
                </a:rPr>
                <a:t> </a:t>
              </a:r>
              <a:r>
                <a:rPr lang="en-US" altLang="vi-VN" b="1" dirty="0" err="1">
                  <a:latin typeface="Calibri" pitchFamily="34" charset="0"/>
                </a:rPr>
                <a:t>thể</a:t>
              </a:r>
              <a:r>
                <a:rPr lang="en-US" altLang="vi-VN" b="1" dirty="0">
                  <a:latin typeface="Calibri" pitchFamily="34" charset="0"/>
                </a:rPr>
                <a:t> </a:t>
              </a:r>
              <a:r>
                <a:rPr lang="en-US" altLang="vi-VN" b="1" dirty="0" err="1">
                  <a:latin typeface="Calibri" pitchFamily="34" charset="0"/>
                </a:rPr>
                <a:t>phân</a:t>
              </a:r>
              <a:r>
                <a:rPr lang="en-US" altLang="vi-VN" b="1" dirty="0">
                  <a:latin typeface="Calibri" pitchFamily="34" charset="0"/>
                </a:rPr>
                <a:t> </a:t>
              </a:r>
              <a:r>
                <a:rPr lang="en-US" altLang="vi-VN" b="1" dirty="0" err="1">
                  <a:latin typeface="Calibri" pitchFamily="34" charset="0"/>
                </a:rPr>
                <a:t>biệt</a:t>
              </a:r>
              <a:r>
                <a:rPr lang="en-US" altLang="vi-VN" b="1" dirty="0">
                  <a:latin typeface="Calibri" pitchFamily="34" charset="0"/>
                </a:rPr>
                <a:t> </a:t>
              </a:r>
              <a:r>
                <a:rPr lang="en-US" altLang="vi-VN" b="1" dirty="0" err="1">
                  <a:latin typeface="Calibri" pitchFamily="34" charset="0"/>
                </a:rPr>
                <a:t>được</a:t>
              </a:r>
              <a:r>
                <a:rPr lang="en-US" altLang="vi-VN" dirty="0">
                  <a:latin typeface="Calibri" pitchFamily="34" charset="0"/>
                </a:rPr>
                <a:t> </a:t>
              </a:r>
            </a:p>
          </p:txBody>
        </p:sp>
      </p:grpSp>
      <p:sp>
        <p:nvSpPr>
          <p:cNvPr id="34823" name="Rectangle 19" descr="Bouquet"/>
          <p:cNvSpPr>
            <a:spLocks noChangeArrowheads="1"/>
          </p:cNvSpPr>
          <p:nvPr/>
        </p:nvSpPr>
        <p:spPr bwMode="auto">
          <a:xfrm>
            <a:off x="8077200" y="533400"/>
            <a:ext cx="576263" cy="5868988"/>
          </a:xfrm>
          <a:prstGeom prst="rect">
            <a:avLst/>
          </a:prstGeom>
          <a:blipFill dpi="0" rotWithShape="1">
            <a:blip r:embed="rId7"/>
            <a:srcRect/>
            <a:tile tx="0" ty="0" sx="100000" sy="100000" flip="none" algn="tl"/>
          </a:blipFill>
          <a:ln w="9525" algn="ctr">
            <a:solidFill>
              <a:schemeClr val="tx1"/>
            </a:solidFill>
            <a:miter lim="800000"/>
            <a:headEnd/>
            <a:tailEnd/>
          </a:ln>
        </p:spPr>
        <p:txBody>
          <a:bodyPr anchor="ctr">
            <a:spAutoFit/>
          </a:bodyPr>
          <a:lstStyle/>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p:txBody>
      </p:sp>
      <p:sp>
        <p:nvSpPr>
          <p:cNvPr id="34824" name="WordArt 20"/>
          <p:cNvSpPr>
            <a:spLocks noChangeArrowheads="1" noChangeShapeType="1" noTextEdit="1"/>
          </p:cNvSpPr>
          <p:nvPr/>
        </p:nvSpPr>
        <p:spPr bwMode="auto">
          <a:xfrm>
            <a:off x="2743200" y="152400"/>
            <a:ext cx="1897063" cy="533400"/>
          </a:xfrm>
          <a:prstGeom prst="rect">
            <a:avLst/>
          </a:prstGeom>
        </p:spPr>
        <p:txBody>
          <a:bodyPr wrap="none" fromWordArt="1">
            <a:prstTxWarp prst="textPlain">
              <a:avLst>
                <a:gd name="adj" fmla="val 50000"/>
              </a:avLst>
            </a:prstTxWarp>
          </a:bodyPr>
          <a:lstStyle/>
          <a:p>
            <a:pPr algn="ctr"/>
            <a:r>
              <a:rPr lang="en-US" sz="3600" b="1" kern="10">
                <a:ln w="28575">
                  <a:solidFill>
                    <a:srgbClr val="FFFFFF"/>
                  </a:solidFill>
                  <a:round/>
                  <a:headEnd/>
                  <a:tailEnd/>
                </a:ln>
                <a:solidFill>
                  <a:srgbClr val="FF0000"/>
                </a:solidFill>
                <a:effectLst>
                  <a:outerShdw dist="35921" dir="2700000" algn="ctr" rotWithShape="0">
                    <a:srgbClr val="990000"/>
                  </a:outerShdw>
                </a:effectLst>
                <a:latin typeface="+mn-lt"/>
                <a:ea typeface="+mn-lt"/>
                <a:cs typeface="+mn-lt"/>
              </a:rPr>
              <a:t>Câu 2</a:t>
            </a:r>
          </a:p>
        </p:txBody>
      </p:sp>
      <p:sp>
        <p:nvSpPr>
          <p:cNvPr id="43029" name="Rectangle 21"/>
          <p:cNvSpPr>
            <a:spLocks noChangeArrowheads="1"/>
          </p:cNvSpPr>
          <p:nvPr/>
        </p:nvSpPr>
        <p:spPr bwMode="auto">
          <a:xfrm>
            <a:off x="7543800" y="5715000"/>
            <a:ext cx="1371600" cy="406400"/>
          </a:xfrm>
          <a:prstGeom prst="rect">
            <a:avLst/>
          </a:prstGeom>
          <a:solidFill>
            <a:srgbClr val="0000FF"/>
          </a:solidFill>
          <a:ln w="9525" algn="ctr">
            <a:solidFill>
              <a:schemeClr val="tx1"/>
            </a:solidFill>
            <a:miter lim="800000"/>
            <a:headEnd/>
            <a:tailEnd/>
          </a:ln>
        </p:spPr>
        <p:txBody>
          <a:bodyPr anchor="ctr">
            <a:spAutoFit/>
          </a:bodyPr>
          <a:lstStyle/>
          <a:p>
            <a:pPr algn="ctr" eaLnBrk="1" hangingPunct="1"/>
            <a:r>
              <a:rPr lang="en-US" altLang="vi-VN" sz="2000" b="1" dirty="0" err="1">
                <a:solidFill>
                  <a:schemeClr val="bg1"/>
                </a:solidFill>
                <a:latin typeface="Calibri" pitchFamily="34" charset="0"/>
              </a:rPr>
              <a:t>Đáp</a:t>
            </a:r>
            <a:r>
              <a:rPr lang="en-US" altLang="vi-VN" sz="2000" b="1" dirty="0">
                <a:solidFill>
                  <a:schemeClr val="bg1"/>
                </a:solidFill>
                <a:latin typeface="Calibri" pitchFamily="34" charset="0"/>
              </a:rPr>
              <a:t> </a:t>
            </a:r>
            <a:r>
              <a:rPr lang="en-US" altLang="vi-VN" sz="2000" b="1" dirty="0" err="1">
                <a:solidFill>
                  <a:schemeClr val="bg1"/>
                </a:solidFill>
                <a:latin typeface="Calibri" pitchFamily="34" charset="0"/>
              </a:rPr>
              <a:t>án</a:t>
            </a:r>
            <a:endParaRPr lang="en-US" altLang="vi-VN" sz="2000" b="1" dirty="0">
              <a:solidFill>
                <a:schemeClr val="bg1"/>
              </a:solidFill>
              <a:latin typeface="Calibri" pitchFamily="34" charset="0"/>
            </a:endParaRPr>
          </a:p>
        </p:txBody>
      </p:sp>
      <p:grpSp>
        <p:nvGrpSpPr>
          <p:cNvPr id="7" name="Group 22"/>
          <p:cNvGrpSpPr>
            <a:grpSpLocks/>
          </p:cNvGrpSpPr>
          <p:nvPr/>
        </p:nvGrpSpPr>
        <p:grpSpPr bwMode="auto">
          <a:xfrm>
            <a:off x="377054" y="4572000"/>
            <a:ext cx="7845425" cy="511174"/>
            <a:chOff x="150" y="1954"/>
            <a:chExt cx="5134" cy="322"/>
          </a:xfrm>
        </p:grpSpPr>
        <p:sp>
          <p:nvSpPr>
            <p:cNvPr id="34829" name="Rectangle 23" descr="Water droplets"/>
            <p:cNvSpPr>
              <a:spLocks noChangeArrowheads="1"/>
            </p:cNvSpPr>
            <p:nvPr/>
          </p:nvSpPr>
          <p:spPr bwMode="auto">
            <a:xfrm>
              <a:off x="4513" y="2041"/>
              <a:ext cx="771" cy="137"/>
            </a:xfrm>
            <a:prstGeom prst="rect">
              <a:avLst/>
            </a:prstGeom>
            <a:blipFill dpi="0" rotWithShape="1">
              <a:blip r:embed="rId6"/>
              <a:srcRect/>
              <a:tile tx="0" ty="0" sx="100000" sy="100000" flip="none" algn="tl"/>
            </a:blipFill>
            <a:ln w="9525" algn="ctr">
              <a:solidFill>
                <a:srgbClr val="008000"/>
              </a:solidFill>
              <a:miter lim="800000"/>
              <a:headEnd/>
              <a:tailEnd/>
            </a:ln>
          </p:spPr>
          <p:txBody>
            <a:bodyPr wrap="none" anchor="ctr">
              <a:spAutoFit/>
            </a:bodyPr>
            <a:lstStyle/>
            <a:p>
              <a:pPr eaLnBrk="1" hangingPunct="1"/>
              <a:endParaRPr lang="vi-VN" altLang="vi-VN">
                <a:latin typeface="Calibri" pitchFamily="34" charset="0"/>
              </a:endParaRPr>
            </a:p>
          </p:txBody>
        </p:sp>
        <p:sp>
          <p:nvSpPr>
            <p:cNvPr id="34830" name="AutoShape 24" descr="Water droplets"/>
            <p:cNvSpPr>
              <a:spLocks noChangeArrowheads="1"/>
            </p:cNvSpPr>
            <p:nvPr/>
          </p:nvSpPr>
          <p:spPr bwMode="auto">
            <a:xfrm>
              <a:off x="150" y="1954"/>
              <a:ext cx="4739" cy="322"/>
            </a:xfrm>
            <a:prstGeom prst="roundRect">
              <a:avLst>
                <a:gd name="adj" fmla="val 16667"/>
              </a:avLst>
            </a:prstGeom>
            <a:blipFill dpi="0" rotWithShape="1">
              <a:blip r:embed="rId6"/>
              <a:srcRect/>
              <a:tile tx="0" ty="0" sx="100000" sy="100000" flip="none" algn="tl"/>
            </a:blipFill>
            <a:ln w="9525" algn="ctr">
              <a:solidFill>
                <a:schemeClr val="tx1"/>
              </a:solidFill>
              <a:round/>
              <a:headEnd/>
              <a:tailEnd/>
            </a:ln>
          </p:spPr>
          <p:txBody>
            <a:bodyPr anchor="ctr">
              <a:spAutoFit/>
            </a:bodyPr>
            <a:lstStyle/>
            <a:p>
              <a:pPr eaLnBrk="1" hangingPunct="1">
                <a:spcBef>
                  <a:spcPct val="20000"/>
                </a:spcBef>
              </a:pPr>
              <a:r>
                <a:rPr lang="en-US" altLang="vi-VN" sz="2400" b="1" dirty="0" smtClean="0">
                  <a:latin typeface="Times New Roman" pitchFamily="18" charset="0"/>
                </a:rPr>
                <a:t>d</a:t>
              </a:r>
              <a:endParaRPr lang="en-US" altLang="vi-VN" dirty="0">
                <a:latin typeface="Calibri" pitchFamily="34" charset="0"/>
              </a:endParaRPr>
            </a:p>
          </p:txBody>
        </p:sp>
      </p:grpSp>
      <p:sp>
        <p:nvSpPr>
          <p:cNvPr id="34827" name="Text Box 25"/>
          <p:cNvSpPr txBox="1">
            <a:spLocks noChangeArrowheads="1"/>
          </p:cNvSpPr>
          <p:nvPr/>
        </p:nvSpPr>
        <p:spPr bwMode="auto">
          <a:xfrm>
            <a:off x="6019800" y="64770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eaLnBrk="1" hangingPunct="1"/>
            <a:endParaRPr lang="vi-VN" altLang="vi-VN">
              <a:solidFill>
                <a:schemeClr val="tx1"/>
              </a:solidFill>
              <a:latin typeface="Calibri" pitchFamily="34" charset="0"/>
            </a:endParaRPr>
          </a:p>
        </p:txBody>
      </p:sp>
      <p:sp>
        <p:nvSpPr>
          <p:cNvPr id="34828" name="AutoShape 26">
            <a:hlinkClick r:id="" action="ppaction://noaction" highlightClick="1"/>
          </p:cNvPr>
          <p:cNvSpPr>
            <a:spLocks noChangeArrowheads="1"/>
          </p:cNvSpPr>
          <p:nvPr/>
        </p:nvSpPr>
        <p:spPr bwMode="auto">
          <a:xfrm>
            <a:off x="8001000" y="6248400"/>
            <a:ext cx="685800" cy="6096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altLang="vi-VN">
              <a:latin typeface="Calibri" pitchFamily="34" charset="0"/>
            </a:endParaRPr>
          </a:p>
        </p:txBody>
      </p:sp>
      <p:sp>
        <p:nvSpPr>
          <p:cNvPr id="9" name="Rectangle 8"/>
          <p:cNvSpPr/>
          <p:nvPr/>
        </p:nvSpPr>
        <p:spPr>
          <a:xfrm>
            <a:off x="921795" y="4504421"/>
            <a:ext cx="6913548" cy="646331"/>
          </a:xfrm>
          <a:prstGeom prst="rect">
            <a:avLst/>
          </a:prstGeom>
        </p:spPr>
        <p:txBody>
          <a:bodyPr wrap="square">
            <a:spAutoFit/>
          </a:bodyPr>
          <a:lstStyle/>
          <a:p>
            <a:r>
              <a:rPr lang="vi-VN" b="1" dirty="0">
                <a:latin typeface="Calibri" pitchFamily="34" charset="0"/>
                <a:cs typeface="Calibri" pitchFamily="34" charset="0"/>
              </a:rPr>
              <a:t>Chúng có cấu tạo từ các hạt riêng biệt nhưng các hạt lại nằm sát nhau không có khoảng cách</a:t>
            </a:r>
            <a:endParaRPr lang="en-US" b="1" dirty="0">
              <a:latin typeface="Calibri" pitchFamily="34" charset="0"/>
              <a:cs typeface="Calibri" pitchFamily="34" charset="0"/>
            </a:endParaRPr>
          </a:p>
        </p:txBody>
      </p:sp>
    </p:spTree>
    <p:extLst>
      <p:ext uri="{BB962C8B-B14F-4D97-AF65-F5344CB8AC3E}">
        <p14:creationId xmlns:p14="http://schemas.microsoft.com/office/powerpoint/2010/main" val="1593690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xit" presetSubtype="0" fill="hold" grpId="0" nodeType="clickEffect">
                                  <p:stCondLst>
                                    <p:cond delay="0"/>
                                  </p:stCondLst>
                                  <p:childTnLst>
                                    <p:animEffect transition="out" filter="wedge">
                                      <p:cBhvr>
                                        <p:cTn id="44" dur="500"/>
                                        <p:tgtEl>
                                          <p:spTgt spid="43029"/>
                                        </p:tgtEl>
                                      </p:cBhvr>
                                    </p:animEffect>
                                    <p:set>
                                      <p:cBhvr>
                                        <p:cTn id="45" dur="1" fill="hold">
                                          <p:stCondLst>
                                            <p:cond delay="499"/>
                                          </p:stCondLst>
                                        </p:cTn>
                                        <p:tgtEl>
                                          <p:spTgt spid="43029"/>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43029"/>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7" presetClass="entr" presetSubtype="2"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ppt_x</p:attrName>
                                        </p:attrNameLst>
                                      </p:cBhvr>
                                      <p:tavLst>
                                        <p:tav tm="0">
                                          <p:val>
                                            <p:strVal val="#ppt_x+#ppt_w/2"/>
                                          </p:val>
                                        </p:tav>
                                        <p:tav tm="100000">
                                          <p:val>
                                            <p:strVal val="#ppt_x"/>
                                          </p:val>
                                        </p:tav>
                                      </p:tavLst>
                                    </p:anim>
                                    <p:anim calcmode="lin" valueType="num">
                                      <p:cBhvr>
                                        <p:cTn id="52" dur="500" fill="hold"/>
                                        <p:tgtEl>
                                          <p:spTgt spid="5"/>
                                        </p:tgtEl>
                                        <p:attrNameLst>
                                          <p:attrName>ppt_y</p:attrName>
                                        </p:attrNameLst>
                                      </p:cBhvr>
                                      <p:tavLst>
                                        <p:tav tm="0">
                                          <p:val>
                                            <p:strVal val="#ppt_y"/>
                                          </p:val>
                                        </p:tav>
                                        <p:tav tm="100000">
                                          <p:val>
                                            <p:strVal val="#ppt_y"/>
                                          </p:val>
                                        </p:tav>
                                      </p:tavLst>
                                    </p:anim>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3029"/>
                  </p:tgtEl>
                </p:cond>
              </p:nextCondLst>
            </p:seq>
          </p:childTnLst>
        </p:cTn>
      </p:par>
    </p:tnLst>
    <p:bldLst>
      <p:bldP spid="43029"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990600"/>
            <a:ext cx="8153400"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6"/>
          <p:cNvSpPr txBox="1">
            <a:spLocks noChangeArrowheads="1"/>
          </p:cNvSpPr>
          <p:nvPr/>
        </p:nvSpPr>
        <p:spPr bwMode="auto">
          <a:xfrm>
            <a:off x="1017953" y="2362200"/>
            <a:ext cx="2590800" cy="641350"/>
          </a:xfrm>
          <a:prstGeom prst="rect">
            <a:avLst/>
          </a:prstGeom>
          <a:noFill/>
          <a:ln>
            <a:noFill/>
          </a:ln>
          <a:effectLst/>
        </p:spPr>
        <p:txBody>
          <a:bodyPr>
            <a:spAutoFit/>
          </a:bodyPr>
          <a:lstStyle/>
          <a:p>
            <a:pPr eaLnBrk="1" fontAlgn="auto" hangingPunct="1">
              <a:spcBef>
                <a:spcPct val="50000"/>
              </a:spcBef>
              <a:spcAft>
                <a:spcPts val="0"/>
              </a:spcAft>
              <a:defRPr/>
            </a:pPr>
            <a:r>
              <a:rPr lang="en-US" altLang="vi-VN" sz="3600" b="1" u="sng" dirty="0" err="1">
                <a:solidFill>
                  <a:srgbClr val="FF0000"/>
                </a:solidFill>
                <a:effectLst>
                  <a:outerShdw blurRad="38100" dist="38100" dir="2700000" algn="tl">
                    <a:srgbClr val="C0C0C0"/>
                  </a:outerShdw>
                </a:effectLst>
                <a:latin typeface="Times New Roman" panose="02020603050405020304" pitchFamily="18" charset="0"/>
              </a:rPr>
              <a:t>ChươngII</a:t>
            </a:r>
            <a:r>
              <a:rPr lang="en-US" altLang="vi-VN" sz="3600" b="1" dirty="0">
                <a:solidFill>
                  <a:srgbClr val="FF0000"/>
                </a:solidFill>
                <a:effectLst>
                  <a:outerShdw blurRad="38100" dist="38100" dir="2700000" algn="tl">
                    <a:srgbClr val="C0C0C0"/>
                  </a:outerShdw>
                </a:effectLst>
                <a:latin typeface="Times New Roman" panose="02020603050405020304" pitchFamily="18" charset="0"/>
              </a:rPr>
              <a:t>:</a:t>
            </a:r>
          </a:p>
        </p:txBody>
      </p:sp>
      <p:sp>
        <p:nvSpPr>
          <p:cNvPr id="28679" name="Text Box 7"/>
          <p:cNvSpPr txBox="1">
            <a:spLocks noChangeArrowheads="1"/>
          </p:cNvSpPr>
          <p:nvPr/>
        </p:nvSpPr>
        <p:spPr bwMode="auto">
          <a:xfrm>
            <a:off x="1828800" y="3276600"/>
            <a:ext cx="5105400" cy="884238"/>
          </a:xfrm>
          <a:prstGeom prst="rect">
            <a:avLst/>
          </a:prstGeom>
          <a:noFill/>
          <a:ln>
            <a:noFill/>
          </a:ln>
          <a:effectLst/>
        </p:spPr>
        <p:txBody>
          <a:bodyPr>
            <a:spAutoFit/>
          </a:bodyPr>
          <a:lstStyle/>
          <a:p>
            <a:pPr algn="ctr" eaLnBrk="1" fontAlgn="auto" hangingPunct="1">
              <a:spcBef>
                <a:spcPct val="50000"/>
              </a:spcBef>
              <a:spcAft>
                <a:spcPts val="0"/>
              </a:spcAft>
              <a:defRPr/>
            </a:pPr>
            <a:r>
              <a:rPr lang="en-US" altLang="vi-VN" sz="5200" b="1" i="1">
                <a:solidFill>
                  <a:srgbClr val="0000FF"/>
                </a:solidFill>
                <a:effectLst>
                  <a:outerShdw blurRad="38100" dist="38100" dir="2700000" algn="tl">
                    <a:srgbClr val="C0C0C0"/>
                  </a:outerShdw>
                </a:effectLst>
                <a:latin typeface="Times New Roman" panose="02020603050405020304" pitchFamily="18" charset="0"/>
              </a:rPr>
              <a:t>NHIỆT HỌC</a:t>
            </a:r>
          </a:p>
        </p:txBody>
      </p:sp>
    </p:spTree>
    <p:extLst>
      <p:ext uri="{BB962C8B-B14F-4D97-AF65-F5344CB8AC3E}">
        <p14:creationId xmlns:p14="http://schemas.microsoft.com/office/powerpoint/2010/main" val="20055078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blinds(horizontal)">
                                      <p:cBhvr>
                                        <p:cTn id="7" dur="1000"/>
                                        <p:tgtEl>
                                          <p:spTgt spid="28678"/>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28679"/>
                                        </p:tgtEl>
                                        <p:attrNameLst>
                                          <p:attrName>style.visibility</p:attrName>
                                        </p:attrNameLst>
                                      </p:cBhvr>
                                      <p:to>
                                        <p:strVal val="visible"/>
                                      </p:to>
                                    </p:set>
                                    <p:anim calcmode="lin" valueType="num">
                                      <p:cBhvr>
                                        <p:cTn id="10" dur="500" fill="hold"/>
                                        <p:tgtEl>
                                          <p:spTgt spid="28679"/>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8679"/>
                                        </p:tgtEl>
                                        <p:attrNameLst>
                                          <p:attrName>ppt_y</p:attrName>
                                        </p:attrNameLst>
                                      </p:cBhvr>
                                      <p:tavLst>
                                        <p:tav tm="0">
                                          <p:val>
                                            <p:strVal val="#ppt_y"/>
                                          </p:val>
                                        </p:tav>
                                        <p:tav tm="100000">
                                          <p:val>
                                            <p:strVal val="#ppt_y"/>
                                          </p:val>
                                        </p:tav>
                                      </p:tavLst>
                                    </p:anim>
                                    <p:anim calcmode="lin" valueType="num">
                                      <p:cBhvr>
                                        <p:cTn id="12" dur="500" fill="hold"/>
                                        <p:tgtEl>
                                          <p:spTgt spid="28679"/>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8679"/>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8679"/>
                                        </p:tgtEl>
                                      </p:cBhvr>
                                    </p:animEffect>
                                  </p:childTnLst>
                                </p:cTn>
                              </p:par>
                              <p:par>
                                <p:cTn id="15" presetID="31" presetClass="entr" presetSubtype="0" fill="hold" grpId="1" nodeType="withEffect">
                                  <p:stCondLst>
                                    <p:cond delay="0"/>
                                  </p:stCondLst>
                                  <p:iterate type="lt">
                                    <p:tmPct val="5000"/>
                                  </p:iterate>
                                  <p:childTnLst>
                                    <p:set>
                                      <p:cBhvr>
                                        <p:cTn id="16" dur="1" fill="hold">
                                          <p:stCondLst>
                                            <p:cond delay="0"/>
                                          </p:stCondLst>
                                        </p:cTn>
                                        <p:tgtEl>
                                          <p:spTgt spid="28679"/>
                                        </p:tgtEl>
                                        <p:attrNameLst>
                                          <p:attrName>style.visibility</p:attrName>
                                        </p:attrNameLst>
                                      </p:cBhvr>
                                      <p:to>
                                        <p:strVal val="visible"/>
                                      </p:to>
                                    </p:set>
                                    <p:anim calcmode="lin" valueType="num">
                                      <p:cBhvr>
                                        <p:cTn id="17" dur="1000" fill="hold"/>
                                        <p:tgtEl>
                                          <p:spTgt spid="28679"/>
                                        </p:tgtEl>
                                        <p:attrNameLst>
                                          <p:attrName>ppt_w</p:attrName>
                                        </p:attrNameLst>
                                      </p:cBhvr>
                                      <p:tavLst>
                                        <p:tav tm="0">
                                          <p:val>
                                            <p:fltVal val="0"/>
                                          </p:val>
                                        </p:tav>
                                        <p:tav tm="100000">
                                          <p:val>
                                            <p:strVal val="#ppt_w"/>
                                          </p:val>
                                        </p:tav>
                                      </p:tavLst>
                                    </p:anim>
                                    <p:anim calcmode="lin" valueType="num">
                                      <p:cBhvr>
                                        <p:cTn id="18" dur="1000" fill="hold"/>
                                        <p:tgtEl>
                                          <p:spTgt spid="28679"/>
                                        </p:tgtEl>
                                        <p:attrNameLst>
                                          <p:attrName>ppt_h</p:attrName>
                                        </p:attrNameLst>
                                      </p:cBhvr>
                                      <p:tavLst>
                                        <p:tav tm="0">
                                          <p:val>
                                            <p:fltVal val="0"/>
                                          </p:val>
                                        </p:tav>
                                        <p:tav tm="100000">
                                          <p:val>
                                            <p:strVal val="#ppt_h"/>
                                          </p:val>
                                        </p:tav>
                                      </p:tavLst>
                                    </p:anim>
                                    <p:anim calcmode="lin" valueType="num">
                                      <p:cBhvr>
                                        <p:cTn id="19" dur="1000" fill="hold"/>
                                        <p:tgtEl>
                                          <p:spTgt spid="28679"/>
                                        </p:tgtEl>
                                        <p:attrNameLst>
                                          <p:attrName>style.rotation</p:attrName>
                                        </p:attrNameLst>
                                      </p:cBhvr>
                                      <p:tavLst>
                                        <p:tav tm="0">
                                          <p:val>
                                            <p:fltVal val="90"/>
                                          </p:val>
                                        </p:tav>
                                        <p:tav tm="100000">
                                          <p:val>
                                            <p:fltVal val="0"/>
                                          </p:val>
                                        </p:tav>
                                      </p:tavLst>
                                    </p:anim>
                                    <p:animEffect transition="in" filter="fade">
                                      <p:cBhvr>
                                        <p:cTn id="20" dur="10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79" grpId="0"/>
      <p:bldP spid="2867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p:cNvGrpSpPr>
          <p:nvPr/>
        </p:nvGrpSpPr>
        <p:grpSpPr bwMode="auto">
          <a:xfrm>
            <a:off x="442913" y="628650"/>
            <a:ext cx="8001000" cy="1328738"/>
            <a:chOff x="131" y="948"/>
            <a:chExt cx="5209" cy="837"/>
          </a:xfrm>
        </p:grpSpPr>
        <p:sp>
          <p:nvSpPr>
            <p:cNvPr id="36884" name="Rectangle 45" descr="Parchment"/>
            <p:cNvSpPr>
              <a:spLocks noChangeArrowheads="1"/>
            </p:cNvSpPr>
            <p:nvPr/>
          </p:nvSpPr>
          <p:spPr bwMode="auto">
            <a:xfrm>
              <a:off x="4569" y="1280"/>
              <a:ext cx="771" cy="137"/>
            </a:xfrm>
            <a:prstGeom prst="rect">
              <a:avLst/>
            </a:prstGeom>
            <a:blipFill dpi="0" rotWithShape="1">
              <a:blip r:embed="rId5"/>
              <a:srcRect/>
              <a:tile tx="0" ty="0" sx="100000" sy="100000" flip="none" algn="tl"/>
            </a:blipFill>
            <a:ln w="9525" algn="ctr">
              <a:solidFill>
                <a:srgbClr val="008000"/>
              </a:solidFill>
              <a:miter lim="800000"/>
              <a:headEnd/>
              <a:tailEnd/>
            </a:ln>
          </p:spPr>
          <p:txBody>
            <a:bodyPr wrap="none" anchor="ctr">
              <a:spAutoFit/>
            </a:bodyPr>
            <a:lstStyle/>
            <a:p>
              <a:pPr eaLnBrk="1" hangingPunct="1"/>
              <a:endParaRPr lang="vi-VN" altLang="vi-VN">
                <a:latin typeface="Calibri" pitchFamily="34" charset="0"/>
              </a:endParaRPr>
            </a:p>
          </p:txBody>
        </p:sp>
        <p:sp>
          <p:nvSpPr>
            <p:cNvPr id="23573" name="AutoShape 46"/>
            <p:cNvSpPr>
              <a:spLocks noChangeArrowheads="1"/>
            </p:cNvSpPr>
            <p:nvPr/>
          </p:nvSpPr>
          <p:spPr bwMode="auto">
            <a:xfrm>
              <a:off x="131" y="948"/>
              <a:ext cx="4791" cy="837"/>
            </a:xfrm>
            <a:prstGeom prst="roundRect">
              <a:avLst>
                <a:gd name="adj" fmla="val 16667"/>
              </a:avLst>
            </a:prstGeom>
            <a:solidFill>
              <a:schemeClr val="bg1"/>
            </a:solidFill>
            <a:ln w="9525" algn="ctr">
              <a:solidFill>
                <a:schemeClr val="accent1">
                  <a:lumMod val="50000"/>
                </a:schemeClr>
              </a:solidFill>
              <a:round/>
              <a:headEnd/>
              <a:tailEnd/>
            </a:ln>
          </p:spPr>
          <p:txBody>
            <a:bodyPr anchor="ctr">
              <a:spAutoFit/>
            </a:bodyPr>
            <a:lstStyle/>
            <a:p>
              <a:pPr algn="ctr" eaLnBrk="1" fontAlgn="auto" hangingPunct="1">
                <a:spcBef>
                  <a:spcPct val="20000"/>
                </a:spcBef>
                <a:spcAft>
                  <a:spcPts val="0"/>
                </a:spcAft>
                <a:defRPr/>
              </a:pPr>
              <a:r>
                <a:rPr lang="en-US" sz="2400" b="1">
                  <a:latin typeface="VNI-Times" pitchFamily="2" charset="0"/>
                </a:rPr>
                <a:t>3. Troän laãn moät löôïng röôïu coù theå tích V</a:t>
              </a:r>
              <a:r>
                <a:rPr lang="en-US" sz="2400" b="1" baseline="-25000">
                  <a:latin typeface="VNI-Times" pitchFamily="2" charset="0"/>
                </a:rPr>
                <a:t>1</a:t>
              </a:r>
              <a:r>
                <a:rPr lang="en-US" sz="2400" b="1">
                  <a:latin typeface="VNI-Times" pitchFamily="2" charset="0"/>
                </a:rPr>
                <a:t> vaø khoái löôïng m</a:t>
              </a:r>
              <a:r>
                <a:rPr lang="en-US" sz="2400" b="1" baseline="-25000">
                  <a:latin typeface="VNI-Times" pitchFamily="2" charset="0"/>
                </a:rPr>
                <a:t>1</a:t>
              </a:r>
              <a:r>
                <a:rPr lang="en-US" sz="2400" b="1">
                  <a:latin typeface="VNI-Times" pitchFamily="2" charset="0"/>
                </a:rPr>
                <a:t> vaøo moät löôïng nöôùc coù theå tích V</a:t>
              </a:r>
              <a:r>
                <a:rPr lang="en-US" sz="2400" b="1" baseline="-25000">
                  <a:latin typeface="VNI-Times" pitchFamily="2" charset="0"/>
                </a:rPr>
                <a:t>2</a:t>
              </a:r>
              <a:r>
                <a:rPr lang="en-US" sz="2400" b="1">
                  <a:latin typeface="VNI-Times" pitchFamily="2" charset="0"/>
                </a:rPr>
                <a:t> vaø khoái löôïng m</a:t>
              </a:r>
              <a:r>
                <a:rPr lang="en-US" sz="2400" b="1" baseline="-25000">
                  <a:latin typeface="VNI-Times" pitchFamily="2" charset="0"/>
                </a:rPr>
                <a:t>2</a:t>
              </a:r>
              <a:r>
                <a:rPr lang="en-US" sz="2400" b="1">
                  <a:latin typeface="VNI-Times" pitchFamily="2" charset="0"/>
                </a:rPr>
                <a:t>.Keát luaän naøo sau ñaây laø ñuùng? vì sao?</a:t>
              </a:r>
            </a:p>
          </p:txBody>
        </p:sp>
      </p:grpSp>
      <p:grpSp>
        <p:nvGrpSpPr>
          <p:cNvPr id="3" name="Group 47"/>
          <p:cNvGrpSpPr>
            <a:grpSpLocks/>
          </p:cNvGrpSpPr>
          <p:nvPr/>
        </p:nvGrpSpPr>
        <p:grpSpPr bwMode="auto">
          <a:xfrm>
            <a:off x="528638" y="2768597"/>
            <a:ext cx="7850187" cy="511174"/>
            <a:chOff x="150" y="1954"/>
            <a:chExt cx="5134" cy="322"/>
          </a:xfrm>
          <a:solidFill>
            <a:schemeClr val="accent5">
              <a:lumMod val="20000"/>
              <a:lumOff val="80000"/>
            </a:schemeClr>
          </a:solidFill>
        </p:grpSpPr>
        <p:sp>
          <p:nvSpPr>
            <p:cNvPr id="36882" name="Rectangle 48" descr="Water droplets"/>
            <p:cNvSpPr>
              <a:spLocks noChangeArrowheads="1"/>
            </p:cNvSpPr>
            <p:nvPr/>
          </p:nvSpPr>
          <p:spPr bwMode="auto">
            <a:xfrm>
              <a:off x="4513" y="2041"/>
              <a:ext cx="771" cy="137"/>
            </a:xfrm>
            <a:prstGeom prst="rect">
              <a:avLst/>
            </a:prstGeom>
            <a:grpFill/>
            <a:ln w="9525" algn="ctr">
              <a:solidFill>
                <a:srgbClr val="008000"/>
              </a:solidFill>
              <a:miter lim="800000"/>
              <a:headEnd/>
              <a:tailEnd/>
            </a:ln>
          </p:spPr>
          <p:txBody>
            <a:bodyPr wrap="none" anchor="ctr">
              <a:spAutoFit/>
            </a:bodyPr>
            <a:lstStyle/>
            <a:p>
              <a:pPr eaLnBrk="1" hangingPunct="1"/>
              <a:endParaRPr lang="vi-VN" altLang="vi-VN">
                <a:latin typeface="Calibri" pitchFamily="34" charset="0"/>
              </a:endParaRPr>
            </a:p>
          </p:txBody>
        </p:sp>
        <p:sp>
          <p:nvSpPr>
            <p:cNvPr id="36883" name="AutoShape 49" descr="Water droplets"/>
            <p:cNvSpPr>
              <a:spLocks noChangeArrowheads="1"/>
            </p:cNvSpPr>
            <p:nvPr/>
          </p:nvSpPr>
          <p:spPr bwMode="auto">
            <a:xfrm>
              <a:off x="150" y="1954"/>
              <a:ext cx="4739" cy="322"/>
            </a:xfrm>
            <a:prstGeom prst="roundRect">
              <a:avLst>
                <a:gd name="adj" fmla="val 16667"/>
              </a:avLst>
            </a:prstGeom>
            <a:grpFill/>
            <a:ln w="9525" algn="ctr">
              <a:solidFill>
                <a:schemeClr val="tx1"/>
              </a:solidFill>
              <a:round/>
              <a:headEnd/>
              <a:tailEnd/>
            </a:ln>
          </p:spPr>
          <p:txBody>
            <a:bodyPr anchor="ctr">
              <a:spAutoFit/>
            </a:bodyPr>
            <a:lstStyle/>
            <a:p>
              <a:pPr eaLnBrk="1" hangingPunct="1"/>
              <a:r>
                <a:rPr lang="en-US" altLang="vi-VN" sz="2400" b="1" dirty="0">
                  <a:solidFill>
                    <a:schemeClr val="accent2"/>
                  </a:solidFill>
                  <a:latin typeface="Times New Roman" pitchFamily="18" charset="0"/>
                </a:rPr>
                <a:t>b)</a:t>
              </a:r>
              <a:r>
                <a:rPr lang="en-US" altLang="vi-VN" b="1" dirty="0">
                  <a:solidFill>
                    <a:schemeClr val="accent2"/>
                  </a:solidFill>
                  <a:latin typeface="Times New Roman" pitchFamily="18" charset="0"/>
                </a:rPr>
                <a:t> </a:t>
              </a:r>
              <a:r>
                <a:rPr lang="en-US" altLang="vi-VN" sz="2400" b="1" dirty="0" err="1">
                  <a:solidFill>
                    <a:schemeClr val="accent2"/>
                  </a:solidFill>
                  <a:latin typeface="VNI-Times" pitchFamily="2" charset="0"/>
                </a:rPr>
                <a:t>Khoái</a:t>
              </a:r>
              <a:r>
                <a:rPr lang="en-US" altLang="vi-VN" sz="2400" b="1" dirty="0">
                  <a:solidFill>
                    <a:schemeClr val="accent2"/>
                  </a:solidFill>
                  <a:latin typeface="VNI-Times" pitchFamily="2" charset="0"/>
                </a:rPr>
                <a:t> </a:t>
              </a:r>
              <a:r>
                <a:rPr lang="en-US" altLang="vi-VN" sz="2400" b="1" dirty="0" err="1">
                  <a:solidFill>
                    <a:schemeClr val="accent2"/>
                  </a:solidFill>
                  <a:latin typeface="VNI-Times" pitchFamily="2" charset="0"/>
                </a:rPr>
                <a:t>löôïng</a:t>
              </a:r>
              <a:r>
                <a:rPr lang="en-US" altLang="vi-VN" sz="2400" b="1" dirty="0">
                  <a:solidFill>
                    <a:schemeClr val="accent2"/>
                  </a:solidFill>
                  <a:latin typeface="VNI-Times" pitchFamily="2" charset="0"/>
                </a:rPr>
                <a:t> </a:t>
              </a:r>
              <a:r>
                <a:rPr lang="en-US" altLang="vi-VN" sz="2400" b="1" dirty="0" err="1">
                  <a:solidFill>
                    <a:schemeClr val="accent2"/>
                  </a:solidFill>
                  <a:latin typeface="VNI-Times" pitchFamily="2" charset="0"/>
                </a:rPr>
                <a:t>hoãn</a:t>
              </a:r>
              <a:r>
                <a:rPr lang="en-US" altLang="vi-VN" sz="2400" b="1" dirty="0">
                  <a:solidFill>
                    <a:schemeClr val="accent2"/>
                  </a:solidFill>
                  <a:latin typeface="VNI-Times" pitchFamily="2" charset="0"/>
                </a:rPr>
                <a:t> </a:t>
              </a:r>
              <a:r>
                <a:rPr lang="en-US" altLang="vi-VN" sz="2400" b="1" dirty="0" err="1">
                  <a:solidFill>
                    <a:schemeClr val="accent2"/>
                  </a:solidFill>
                  <a:latin typeface="VNI-Times" pitchFamily="2" charset="0"/>
                </a:rPr>
                <a:t>hôïp</a:t>
              </a:r>
              <a:r>
                <a:rPr lang="en-US" altLang="vi-VN" sz="2400" b="1" dirty="0">
                  <a:solidFill>
                    <a:schemeClr val="accent2"/>
                  </a:solidFill>
                  <a:latin typeface="VNI-Times" pitchFamily="2" charset="0"/>
                </a:rPr>
                <a:t> (</a:t>
              </a:r>
              <a:r>
                <a:rPr lang="en-US" altLang="vi-VN" sz="2400" b="1" dirty="0" err="1">
                  <a:solidFill>
                    <a:schemeClr val="accent2"/>
                  </a:solidFill>
                  <a:latin typeface="VNI-Times" pitchFamily="2" charset="0"/>
                </a:rPr>
                <a:t>röôïu</a:t>
              </a:r>
              <a:r>
                <a:rPr lang="en-US" altLang="vi-VN" sz="2400" b="1" dirty="0">
                  <a:solidFill>
                    <a:schemeClr val="accent2"/>
                  </a:solidFill>
                  <a:latin typeface="VNI-Times" pitchFamily="2" charset="0"/>
                </a:rPr>
                <a:t> + </a:t>
              </a:r>
              <a:r>
                <a:rPr lang="en-US" altLang="vi-VN" sz="2400" b="1" dirty="0" err="1">
                  <a:solidFill>
                    <a:schemeClr val="accent2"/>
                  </a:solidFill>
                  <a:latin typeface="VNI-Times" pitchFamily="2" charset="0"/>
                </a:rPr>
                <a:t>nöôùc</a:t>
              </a:r>
              <a:r>
                <a:rPr lang="en-US" altLang="vi-VN" sz="2400" b="1" dirty="0">
                  <a:solidFill>
                    <a:schemeClr val="accent2"/>
                  </a:solidFill>
                  <a:latin typeface="VNI-Times" pitchFamily="2" charset="0"/>
                </a:rPr>
                <a:t>) </a:t>
              </a:r>
              <a:r>
                <a:rPr lang="en-US" altLang="vi-VN" sz="2400" b="1" dirty="0" err="1">
                  <a:solidFill>
                    <a:schemeClr val="accent2"/>
                  </a:solidFill>
                  <a:latin typeface="VNI-Times" pitchFamily="2" charset="0"/>
                </a:rPr>
                <a:t>laø</a:t>
              </a:r>
              <a:r>
                <a:rPr lang="en-US" altLang="vi-VN" sz="2400" b="1" dirty="0">
                  <a:solidFill>
                    <a:schemeClr val="accent2"/>
                  </a:solidFill>
                  <a:latin typeface="VNI-Times" pitchFamily="2" charset="0"/>
                </a:rPr>
                <a:t> m </a:t>
              </a:r>
              <a:r>
                <a:rPr lang="en-US" altLang="vi-VN" sz="2400" b="1" dirty="0" smtClean="0">
                  <a:solidFill>
                    <a:schemeClr val="accent2"/>
                  </a:solidFill>
                  <a:latin typeface="VNI-Times" pitchFamily="2" charset="0"/>
                </a:rPr>
                <a:t>&lt; </a:t>
              </a:r>
              <a:r>
                <a:rPr lang="en-US" altLang="vi-VN" sz="2400" b="1" dirty="0">
                  <a:solidFill>
                    <a:schemeClr val="accent2"/>
                  </a:solidFill>
                  <a:latin typeface="VNI-Times" pitchFamily="2" charset="0"/>
                </a:rPr>
                <a:t>m</a:t>
              </a:r>
              <a:r>
                <a:rPr lang="en-US" altLang="vi-VN" sz="2400" b="1" baseline="-25000" dirty="0">
                  <a:solidFill>
                    <a:schemeClr val="accent2"/>
                  </a:solidFill>
                  <a:latin typeface="VNI-Times" pitchFamily="2" charset="0"/>
                </a:rPr>
                <a:t>1</a:t>
              </a:r>
              <a:r>
                <a:rPr lang="en-US" altLang="vi-VN" sz="2400" b="1" dirty="0">
                  <a:solidFill>
                    <a:schemeClr val="accent2"/>
                  </a:solidFill>
                  <a:latin typeface="VNI-Times" pitchFamily="2" charset="0"/>
                </a:rPr>
                <a:t> + m</a:t>
              </a:r>
              <a:r>
                <a:rPr lang="en-US" altLang="vi-VN" sz="2400" b="1" baseline="-25000" dirty="0">
                  <a:solidFill>
                    <a:schemeClr val="accent2"/>
                  </a:solidFill>
                  <a:latin typeface="VNI-Times" pitchFamily="2" charset="0"/>
                </a:rPr>
                <a:t>2</a:t>
              </a:r>
              <a:endParaRPr lang="en-US" altLang="vi-VN" sz="2400" b="1" dirty="0">
                <a:solidFill>
                  <a:schemeClr val="accent2"/>
                </a:solidFill>
                <a:latin typeface="VNI-Times" pitchFamily="2" charset="0"/>
              </a:endParaRPr>
            </a:p>
          </p:txBody>
        </p:sp>
      </p:grpSp>
      <p:grpSp>
        <p:nvGrpSpPr>
          <p:cNvPr id="4" name="Group 50"/>
          <p:cNvGrpSpPr>
            <a:grpSpLocks/>
          </p:cNvGrpSpPr>
          <p:nvPr/>
        </p:nvGrpSpPr>
        <p:grpSpPr bwMode="auto">
          <a:xfrm>
            <a:off x="530225" y="3530597"/>
            <a:ext cx="7862887" cy="511174"/>
            <a:chOff x="150" y="1954"/>
            <a:chExt cx="5134" cy="322"/>
          </a:xfrm>
          <a:solidFill>
            <a:schemeClr val="accent2">
              <a:lumMod val="20000"/>
              <a:lumOff val="80000"/>
            </a:schemeClr>
          </a:solidFill>
        </p:grpSpPr>
        <p:sp>
          <p:nvSpPr>
            <p:cNvPr id="36880" name="Rectangle 51" descr="Water droplets"/>
            <p:cNvSpPr>
              <a:spLocks noChangeArrowheads="1"/>
            </p:cNvSpPr>
            <p:nvPr/>
          </p:nvSpPr>
          <p:spPr bwMode="auto">
            <a:xfrm>
              <a:off x="4513" y="2041"/>
              <a:ext cx="771" cy="137"/>
            </a:xfrm>
            <a:prstGeom prst="rect">
              <a:avLst/>
            </a:prstGeom>
            <a:grpFill/>
            <a:ln w="9525" algn="ctr">
              <a:solidFill>
                <a:srgbClr val="008000"/>
              </a:solidFill>
              <a:miter lim="800000"/>
              <a:headEnd/>
              <a:tailEnd/>
            </a:ln>
          </p:spPr>
          <p:txBody>
            <a:bodyPr wrap="none" anchor="ctr">
              <a:spAutoFit/>
            </a:bodyPr>
            <a:lstStyle/>
            <a:p>
              <a:pPr eaLnBrk="1" hangingPunct="1"/>
              <a:endParaRPr lang="vi-VN" altLang="vi-VN">
                <a:latin typeface="Calibri" pitchFamily="34" charset="0"/>
              </a:endParaRPr>
            </a:p>
          </p:txBody>
        </p:sp>
        <p:sp>
          <p:nvSpPr>
            <p:cNvPr id="36881" name="AutoShape 52" descr="Water droplets"/>
            <p:cNvSpPr>
              <a:spLocks noChangeArrowheads="1"/>
            </p:cNvSpPr>
            <p:nvPr/>
          </p:nvSpPr>
          <p:spPr bwMode="auto">
            <a:xfrm>
              <a:off x="150" y="1954"/>
              <a:ext cx="4739" cy="322"/>
            </a:xfrm>
            <a:prstGeom prst="roundRect">
              <a:avLst>
                <a:gd name="adj" fmla="val 16667"/>
              </a:avLst>
            </a:prstGeom>
            <a:grpFill/>
            <a:ln w="9525" algn="ctr">
              <a:solidFill>
                <a:schemeClr val="tx1"/>
              </a:solidFill>
              <a:round/>
              <a:headEnd/>
              <a:tailEnd/>
            </a:ln>
          </p:spPr>
          <p:txBody>
            <a:bodyPr anchor="ctr">
              <a:spAutoFit/>
            </a:bodyPr>
            <a:lstStyle/>
            <a:p>
              <a:pPr eaLnBrk="1" hangingPunct="1"/>
              <a:r>
                <a:rPr lang="en-US" altLang="vi-VN" sz="2400" b="1" dirty="0">
                  <a:solidFill>
                    <a:schemeClr val="accent2"/>
                  </a:solidFill>
                  <a:latin typeface="Times New Roman" pitchFamily="18" charset="0"/>
                </a:rPr>
                <a:t>c</a:t>
              </a:r>
              <a:r>
                <a:rPr lang="en-US" altLang="vi-VN" sz="2400" b="1" dirty="0" smtClean="0">
                  <a:solidFill>
                    <a:schemeClr val="accent2"/>
                  </a:solidFill>
                  <a:latin typeface="Times New Roman" pitchFamily="18" charset="0"/>
                </a:rPr>
                <a:t>)</a:t>
              </a:r>
              <a:endParaRPr lang="en-US" altLang="vi-VN" sz="2400" b="1" dirty="0">
                <a:solidFill>
                  <a:schemeClr val="accent2"/>
                </a:solidFill>
                <a:latin typeface="VNI-Times" pitchFamily="2" charset="0"/>
              </a:endParaRPr>
            </a:p>
          </p:txBody>
        </p:sp>
      </p:grpSp>
      <p:grpSp>
        <p:nvGrpSpPr>
          <p:cNvPr id="5" name="Group 53"/>
          <p:cNvGrpSpPr>
            <a:grpSpLocks/>
          </p:cNvGrpSpPr>
          <p:nvPr/>
        </p:nvGrpSpPr>
        <p:grpSpPr bwMode="auto">
          <a:xfrm>
            <a:off x="5562600" y="5257800"/>
            <a:ext cx="2811463" cy="439738"/>
            <a:chOff x="152" y="1976"/>
            <a:chExt cx="5132" cy="277"/>
          </a:xfrm>
        </p:grpSpPr>
        <p:sp>
          <p:nvSpPr>
            <p:cNvPr id="36878" name="Rectangle 54"/>
            <p:cNvSpPr>
              <a:spLocks noChangeArrowheads="1"/>
            </p:cNvSpPr>
            <p:nvPr/>
          </p:nvSpPr>
          <p:spPr bwMode="auto">
            <a:xfrm>
              <a:off x="4513" y="2041"/>
              <a:ext cx="771" cy="137"/>
            </a:xfrm>
            <a:prstGeom prst="rect">
              <a:avLst/>
            </a:prstGeom>
            <a:solidFill>
              <a:srgbClr val="FF99FF"/>
            </a:solidFill>
            <a:ln w="9525" algn="ctr">
              <a:solidFill>
                <a:srgbClr val="008000"/>
              </a:solidFill>
              <a:miter lim="800000"/>
              <a:headEnd/>
              <a:tailEnd/>
            </a:ln>
          </p:spPr>
          <p:txBody>
            <a:bodyPr wrap="none" anchor="ctr">
              <a:spAutoFit/>
            </a:bodyPr>
            <a:lstStyle/>
            <a:p>
              <a:pPr eaLnBrk="1" hangingPunct="1"/>
              <a:endParaRPr lang="vi-VN" altLang="vi-VN">
                <a:latin typeface="Calibri" pitchFamily="34" charset="0"/>
              </a:endParaRPr>
            </a:p>
          </p:txBody>
        </p:sp>
        <p:sp>
          <p:nvSpPr>
            <p:cNvPr id="36879" name="AutoShape 55"/>
            <p:cNvSpPr>
              <a:spLocks noChangeArrowheads="1"/>
            </p:cNvSpPr>
            <p:nvPr/>
          </p:nvSpPr>
          <p:spPr bwMode="auto">
            <a:xfrm>
              <a:off x="152" y="1976"/>
              <a:ext cx="4735" cy="277"/>
            </a:xfrm>
            <a:prstGeom prst="roundRect">
              <a:avLst>
                <a:gd name="adj" fmla="val 16667"/>
              </a:avLst>
            </a:prstGeom>
            <a:solidFill>
              <a:srgbClr val="FF99FF"/>
            </a:solidFill>
            <a:ln w="9525" algn="ctr">
              <a:solidFill>
                <a:schemeClr val="tx1"/>
              </a:solidFill>
              <a:round/>
              <a:headEnd/>
              <a:tailEnd/>
            </a:ln>
          </p:spPr>
          <p:txBody>
            <a:bodyPr anchor="ctr">
              <a:spAutoFit/>
            </a:bodyPr>
            <a:lstStyle/>
            <a:p>
              <a:pPr algn="ctr" eaLnBrk="1" hangingPunct="1"/>
              <a:r>
                <a:rPr lang="en-US" altLang="vi-VN" sz="2000" b="1" dirty="0" err="1">
                  <a:solidFill>
                    <a:srgbClr val="333300"/>
                  </a:solidFill>
                  <a:latin typeface="Calibri" pitchFamily="34" charset="0"/>
                </a:rPr>
                <a:t>Đáp</a:t>
              </a:r>
              <a:r>
                <a:rPr lang="en-US" altLang="vi-VN" sz="2000" b="1" dirty="0">
                  <a:solidFill>
                    <a:srgbClr val="333300"/>
                  </a:solidFill>
                  <a:latin typeface="Calibri" pitchFamily="34" charset="0"/>
                </a:rPr>
                <a:t> </a:t>
              </a:r>
              <a:r>
                <a:rPr lang="en-US" altLang="vi-VN" sz="2000" b="1" dirty="0" err="1">
                  <a:solidFill>
                    <a:srgbClr val="333300"/>
                  </a:solidFill>
                  <a:latin typeface="Calibri" pitchFamily="34" charset="0"/>
                </a:rPr>
                <a:t>án</a:t>
              </a:r>
              <a:r>
                <a:rPr lang="en-US" altLang="vi-VN" sz="2000" b="1" dirty="0">
                  <a:solidFill>
                    <a:srgbClr val="333300"/>
                  </a:solidFill>
                  <a:latin typeface="Calibri" pitchFamily="34" charset="0"/>
                </a:rPr>
                <a:t>: </a:t>
              </a:r>
              <a:r>
                <a:rPr lang="en-US" altLang="vi-VN" sz="2000" b="1" dirty="0" smtClean="0">
                  <a:solidFill>
                    <a:srgbClr val="333300"/>
                  </a:solidFill>
                  <a:latin typeface="Calibri" pitchFamily="34" charset="0"/>
                </a:rPr>
                <a:t>c</a:t>
              </a:r>
              <a:endParaRPr lang="en-US" altLang="vi-VN" sz="2000" b="1" dirty="0">
                <a:solidFill>
                  <a:srgbClr val="333300"/>
                </a:solidFill>
                <a:latin typeface="Calibri" pitchFamily="34" charset="0"/>
              </a:endParaRPr>
            </a:p>
          </p:txBody>
        </p:sp>
      </p:grpSp>
      <p:grpSp>
        <p:nvGrpSpPr>
          <p:cNvPr id="6" name="Group 56"/>
          <p:cNvGrpSpPr>
            <a:grpSpLocks/>
          </p:cNvGrpSpPr>
          <p:nvPr/>
        </p:nvGrpSpPr>
        <p:grpSpPr bwMode="auto">
          <a:xfrm>
            <a:off x="530225" y="2041525"/>
            <a:ext cx="7934325" cy="506413"/>
            <a:chOff x="150" y="1955"/>
            <a:chExt cx="5134" cy="319"/>
          </a:xfrm>
          <a:solidFill>
            <a:schemeClr val="tx2">
              <a:lumMod val="20000"/>
              <a:lumOff val="80000"/>
            </a:schemeClr>
          </a:solidFill>
        </p:grpSpPr>
        <p:sp>
          <p:nvSpPr>
            <p:cNvPr id="36876" name="Rectangle 57" descr="Water droplets"/>
            <p:cNvSpPr>
              <a:spLocks noChangeArrowheads="1"/>
            </p:cNvSpPr>
            <p:nvPr/>
          </p:nvSpPr>
          <p:spPr bwMode="auto">
            <a:xfrm>
              <a:off x="4513" y="2041"/>
              <a:ext cx="771" cy="137"/>
            </a:xfrm>
            <a:prstGeom prst="rect">
              <a:avLst/>
            </a:prstGeom>
            <a:grpFill/>
            <a:ln w="9525" algn="ctr">
              <a:solidFill>
                <a:srgbClr val="008000"/>
              </a:solidFill>
              <a:miter lim="800000"/>
              <a:headEnd/>
              <a:tailEnd/>
            </a:ln>
          </p:spPr>
          <p:txBody>
            <a:bodyPr wrap="none" anchor="ctr">
              <a:spAutoFit/>
            </a:bodyPr>
            <a:lstStyle/>
            <a:p>
              <a:pPr eaLnBrk="1" hangingPunct="1"/>
              <a:endParaRPr lang="vi-VN" altLang="vi-VN">
                <a:latin typeface="Calibri" pitchFamily="34" charset="0"/>
              </a:endParaRPr>
            </a:p>
          </p:txBody>
        </p:sp>
        <p:sp>
          <p:nvSpPr>
            <p:cNvPr id="36877" name="AutoShape 58" descr="Water droplets"/>
            <p:cNvSpPr>
              <a:spLocks noChangeArrowheads="1"/>
            </p:cNvSpPr>
            <p:nvPr/>
          </p:nvSpPr>
          <p:spPr bwMode="auto">
            <a:xfrm>
              <a:off x="150" y="1955"/>
              <a:ext cx="4740" cy="319"/>
            </a:xfrm>
            <a:prstGeom prst="roundRect">
              <a:avLst>
                <a:gd name="adj" fmla="val 16667"/>
              </a:avLst>
            </a:prstGeom>
            <a:grpFill/>
            <a:ln w="9525" algn="ctr">
              <a:solidFill>
                <a:schemeClr val="tx1"/>
              </a:solidFill>
              <a:round/>
              <a:headEnd/>
              <a:tailEnd/>
            </a:ln>
          </p:spPr>
          <p:txBody>
            <a:bodyPr anchor="ctr">
              <a:spAutoFit/>
            </a:bodyPr>
            <a:lstStyle/>
            <a:p>
              <a:pPr eaLnBrk="1" hangingPunct="1"/>
              <a:r>
                <a:rPr lang="en-US" altLang="vi-VN" sz="2400" b="1" dirty="0">
                  <a:solidFill>
                    <a:schemeClr val="accent2"/>
                  </a:solidFill>
                  <a:latin typeface="VNI-Times" pitchFamily="2" charset="0"/>
                </a:rPr>
                <a:t>a) </a:t>
              </a:r>
              <a:r>
                <a:rPr lang="en-US" altLang="vi-VN" sz="2400" b="1" dirty="0" err="1">
                  <a:solidFill>
                    <a:schemeClr val="accent2"/>
                  </a:solidFill>
                  <a:latin typeface="VNI-Times" pitchFamily="2" charset="0"/>
                </a:rPr>
                <a:t>Theå</a:t>
              </a:r>
              <a:r>
                <a:rPr lang="en-US" altLang="vi-VN" sz="2400" b="1" dirty="0">
                  <a:solidFill>
                    <a:schemeClr val="accent2"/>
                  </a:solidFill>
                  <a:latin typeface="VNI-Times" pitchFamily="2" charset="0"/>
                </a:rPr>
                <a:t> </a:t>
              </a:r>
              <a:r>
                <a:rPr lang="en-US" altLang="vi-VN" sz="2400" b="1" dirty="0" err="1">
                  <a:solidFill>
                    <a:schemeClr val="accent2"/>
                  </a:solidFill>
                  <a:latin typeface="VNI-Times" pitchFamily="2" charset="0"/>
                </a:rPr>
                <a:t>tích</a:t>
              </a:r>
              <a:r>
                <a:rPr lang="en-US" altLang="vi-VN" sz="2400" b="1" dirty="0">
                  <a:solidFill>
                    <a:schemeClr val="accent2"/>
                  </a:solidFill>
                  <a:latin typeface="VNI-Times" pitchFamily="2" charset="0"/>
                </a:rPr>
                <a:t> </a:t>
              </a:r>
              <a:r>
                <a:rPr lang="en-US" altLang="vi-VN" sz="2400" b="1" dirty="0" err="1">
                  <a:solidFill>
                    <a:schemeClr val="accent2"/>
                  </a:solidFill>
                  <a:latin typeface="VNI-Times" pitchFamily="2" charset="0"/>
                </a:rPr>
                <a:t>hoãn</a:t>
              </a:r>
              <a:r>
                <a:rPr lang="en-US" altLang="vi-VN" sz="2400" b="1" dirty="0">
                  <a:solidFill>
                    <a:schemeClr val="accent2"/>
                  </a:solidFill>
                  <a:latin typeface="VNI-Times" pitchFamily="2" charset="0"/>
                </a:rPr>
                <a:t> </a:t>
              </a:r>
              <a:r>
                <a:rPr lang="en-US" altLang="vi-VN" sz="2400" b="1" dirty="0" err="1">
                  <a:solidFill>
                    <a:schemeClr val="accent2"/>
                  </a:solidFill>
                  <a:latin typeface="VNI-Times" pitchFamily="2" charset="0"/>
                </a:rPr>
                <a:t>hôïp</a:t>
              </a:r>
              <a:r>
                <a:rPr lang="en-US" altLang="vi-VN" sz="2400" b="1" dirty="0">
                  <a:solidFill>
                    <a:schemeClr val="accent2"/>
                  </a:solidFill>
                  <a:latin typeface="VNI-Times" pitchFamily="2" charset="0"/>
                </a:rPr>
                <a:t> ( </a:t>
              </a:r>
              <a:r>
                <a:rPr lang="en-US" altLang="vi-VN" sz="2400" b="1" dirty="0" err="1">
                  <a:solidFill>
                    <a:schemeClr val="accent2"/>
                  </a:solidFill>
                  <a:latin typeface="VNI-Times" pitchFamily="2" charset="0"/>
                </a:rPr>
                <a:t>röôïu</a:t>
              </a:r>
              <a:r>
                <a:rPr lang="en-US" altLang="vi-VN" sz="2400" b="1" dirty="0">
                  <a:solidFill>
                    <a:schemeClr val="accent2"/>
                  </a:solidFill>
                  <a:latin typeface="VNI-Times" pitchFamily="2" charset="0"/>
                </a:rPr>
                <a:t> + </a:t>
              </a:r>
              <a:r>
                <a:rPr lang="en-US" altLang="vi-VN" sz="2400" b="1" dirty="0" err="1">
                  <a:solidFill>
                    <a:schemeClr val="accent2"/>
                  </a:solidFill>
                  <a:latin typeface="VNI-Times" pitchFamily="2" charset="0"/>
                </a:rPr>
                <a:t>nöôùc</a:t>
              </a:r>
              <a:r>
                <a:rPr lang="en-US" altLang="vi-VN" sz="2400" b="1" dirty="0">
                  <a:solidFill>
                    <a:schemeClr val="accent2"/>
                  </a:solidFill>
                  <a:latin typeface="VNI-Times" pitchFamily="2" charset="0"/>
                </a:rPr>
                <a:t> ) </a:t>
              </a:r>
              <a:r>
                <a:rPr lang="en-US" altLang="vi-VN" sz="2400" b="1" dirty="0" err="1">
                  <a:solidFill>
                    <a:schemeClr val="accent2"/>
                  </a:solidFill>
                  <a:latin typeface="VNI-Times" pitchFamily="2" charset="0"/>
                </a:rPr>
                <a:t>laø</a:t>
              </a:r>
              <a:r>
                <a:rPr lang="en-US" altLang="vi-VN" sz="2400" b="1" dirty="0">
                  <a:solidFill>
                    <a:schemeClr val="accent2"/>
                  </a:solidFill>
                  <a:latin typeface="VNI-Times" pitchFamily="2" charset="0"/>
                </a:rPr>
                <a:t> V = V</a:t>
              </a:r>
              <a:r>
                <a:rPr lang="en-US" altLang="vi-VN" sz="2400" b="1" baseline="-25000" dirty="0">
                  <a:solidFill>
                    <a:schemeClr val="accent2"/>
                  </a:solidFill>
                  <a:latin typeface="VNI-Times" pitchFamily="2" charset="0"/>
                </a:rPr>
                <a:t>1 </a:t>
              </a:r>
              <a:r>
                <a:rPr lang="en-US" altLang="vi-VN" sz="2400" b="1" dirty="0">
                  <a:solidFill>
                    <a:schemeClr val="accent2"/>
                  </a:solidFill>
                  <a:latin typeface="VNI-Times" pitchFamily="2" charset="0"/>
                </a:rPr>
                <a:t>+V</a:t>
              </a:r>
              <a:r>
                <a:rPr lang="en-US" altLang="vi-VN" sz="2400" b="1" baseline="-25000" dirty="0">
                  <a:solidFill>
                    <a:schemeClr val="accent2"/>
                  </a:solidFill>
                  <a:latin typeface="VNI-Times" pitchFamily="2" charset="0"/>
                </a:rPr>
                <a:t>2</a:t>
              </a:r>
              <a:endParaRPr lang="en-US" altLang="vi-VN" sz="2400" b="1" dirty="0">
                <a:solidFill>
                  <a:schemeClr val="accent2"/>
                </a:solidFill>
                <a:latin typeface="VNI-Times" pitchFamily="2" charset="0"/>
              </a:endParaRPr>
            </a:p>
          </p:txBody>
        </p:sp>
      </p:grpSp>
      <p:sp>
        <p:nvSpPr>
          <p:cNvPr id="36871" name="Rectangle 59" descr="Bouquet"/>
          <p:cNvSpPr>
            <a:spLocks noChangeArrowheads="1"/>
          </p:cNvSpPr>
          <p:nvPr/>
        </p:nvSpPr>
        <p:spPr bwMode="auto">
          <a:xfrm>
            <a:off x="8305800" y="581025"/>
            <a:ext cx="576263" cy="5868988"/>
          </a:xfrm>
          <a:prstGeom prst="rect">
            <a:avLst/>
          </a:prstGeom>
          <a:blipFill dpi="0" rotWithShape="1">
            <a:blip r:embed="rId6"/>
            <a:srcRect/>
            <a:tile tx="0" ty="0" sx="100000" sy="100000" flip="none" algn="tl"/>
          </a:blipFill>
          <a:ln w="9525" algn="ctr">
            <a:solidFill>
              <a:schemeClr val="tx1"/>
            </a:solidFill>
            <a:miter lim="800000"/>
            <a:headEnd/>
            <a:tailEnd/>
          </a:ln>
        </p:spPr>
        <p:txBody>
          <a:bodyPr anchor="ctr">
            <a:spAutoFit/>
          </a:bodyPr>
          <a:lstStyle/>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a:p>
            <a:pPr algn="ctr" eaLnBrk="1" hangingPunct="1"/>
            <a:endParaRPr lang="en-US" altLang="vi-VN">
              <a:latin typeface="Calibri" pitchFamily="34" charset="0"/>
            </a:endParaRPr>
          </a:p>
        </p:txBody>
      </p:sp>
      <p:sp>
        <p:nvSpPr>
          <p:cNvPr id="36872" name="WordArt 60"/>
          <p:cNvSpPr>
            <a:spLocks noChangeArrowheads="1" noChangeShapeType="1" noTextEdit="1"/>
          </p:cNvSpPr>
          <p:nvPr/>
        </p:nvSpPr>
        <p:spPr bwMode="auto">
          <a:xfrm>
            <a:off x="2971799" y="38901"/>
            <a:ext cx="1897063" cy="533400"/>
          </a:xfrm>
          <a:prstGeom prst="rect">
            <a:avLst/>
          </a:prstGeom>
        </p:spPr>
        <p:txBody>
          <a:bodyPr wrap="none" fromWordArt="1">
            <a:prstTxWarp prst="textPlain">
              <a:avLst>
                <a:gd name="adj" fmla="val 50000"/>
              </a:avLst>
            </a:prstTxWarp>
          </a:bodyPr>
          <a:lstStyle/>
          <a:p>
            <a:pPr algn="ctr"/>
            <a:r>
              <a:rPr lang="en-US" sz="3600" b="1" kern="10" dirty="0" err="1">
                <a:ln w="28575">
                  <a:solidFill>
                    <a:srgbClr val="FFFFFF"/>
                  </a:solidFill>
                  <a:round/>
                  <a:headEnd/>
                  <a:tailEnd/>
                </a:ln>
                <a:solidFill>
                  <a:srgbClr val="FF0000"/>
                </a:solidFill>
                <a:effectLst>
                  <a:outerShdw dist="35921" dir="2700000" algn="ctr" rotWithShape="0">
                    <a:srgbClr val="990000"/>
                  </a:outerShdw>
                </a:effectLst>
                <a:latin typeface="+mn-lt"/>
                <a:ea typeface="+mn-lt"/>
                <a:cs typeface="+mn-lt"/>
              </a:rPr>
              <a:t>Câu</a:t>
            </a:r>
            <a:r>
              <a:rPr lang="en-US" sz="3600" b="1" kern="10" dirty="0">
                <a:ln w="28575">
                  <a:solidFill>
                    <a:srgbClr val="FFFFFF"/>
                  </a:solidFill>
                  <a:round/>
                  <a:headEnd/>
                  <a:tailEnd/>
                </a:ln>
                <a:solidFill>
                  <a:srgbClr val="FF0000"/>
                </a:solidFill>
                <a:effectLst>
                  <a:outerShdw dist="35921" dir="2700000" algn="ctr" rotWithShape="0">
                    <a:srgbClr val="990000"/>
                  </a:outerShdw>
                </a:effectLst>
                <a:latin typeface="+mn-lt"/>
                <a:ea typeface="+mn-lt"/>
                <a:cs typeface="+mn-lt"/>
              </a:rPr>
              <a:t> 3</a:t>
            </a:r>
          </a:p>
        </p:txBody>
      </p:sp>
      <p:sp>
        <p:nvSpPr>
          <p:cNvPr id="45117" name="Rectangle 61"/>
          <p:cNvSpPr>
            <a:spLocks noChangeArrowheads="1"/>
          </p:cNvSpPr>
          <p:nvPr/>
        </p:nvSpPr>
        <p:spPr bwMode="auto">
          <a:xfrm>
            <a:off x="7772400" y="5715000"/>
            <a:ext cx="1371600" cy="406400"/>
          </a:xfrm>
          <a:prstGeom prst="rect">
            <a:avLst/>
          </a:prstGeom>
          <a:solidFill>
            <a:srgbClr val="0000FF"/>
          </a:solidFill>
          <a:ln w="9525" algn="ctr">
            <a:solidFill>
              <a:schemeClr val="tx1"/>
            </a:solidFill>
            <a:miter lim="800000"/>
            <a:headEnd/>
            <a:tailEnd/>
          </a:ln>
        </p:spPr>
        <p:txBody>
          <a:bodyPr anchor="ctr">
            <a:spAutoFit/>
          </a:bodyPr>
          <a:lstStyle/>
          <a:p>
            <a:pPr algn="ctr" eaLnBrk="1" hangingPunct="1"/>
            <a:r>
              <a:rPr lang="en-US" altLang="vi-VN" sz="2000" b="1" dirty="0" err="1">
                <a:solidFill>
                  <a:schemeClr val="bg1"/>
                </a:solidFill>
                <a:latin typeface="Calibri" pitchFamily="34" charset="0"/>
              </a:rPr>
              <a:t>Đáp</a:t>
            </a:r>
            <a:r>
              <a:rPr lang="en-US" altLang="vi-VN" sz="2000" b="1" dirty="0">
                <a:solidFill>
                  <a:schemeClr val="bg1"/>
                </a:solidFill>
                <a:latin typeface="Calibri" pitchFamily="34" charset="0"/>
              </a:rPr>
              <a:t> </a:t>
            </a:r>
            <a:r>
              <a:rPr lang="en-US" altLang="vi-VN" sz="2000" b="1" dirty="0" err="1">
                <a:solidFill>
                  <a:schemeClr val="bg1"/>
                </a:solidFill>
                <a:latin typeface="Calibri" pitchFamily="34" charset="0"/>
              </a:rPr>
              <a:t>án</a:t>
            </a:r>
            <a:endParaRPr lang="en-US" altLang="vi-VN" sz="2000" b="1" dirty="0">
              <a:solidFill>
                <a:schemeClr val="bg1"/>
              </a:solidFill>
              <a:latin typeface="Calibri" pitchFamily="34" charset="0"/>
            </a:endParaRPr>
          </a:p>
        </p:txBody>
      </p:sp>
      <p:sp>
        <p:nvSpPr>
          <p:cNvPr id="36874" name="Text Box 62"/>
          <p:cNvSpPr txBox="1">
            <a:spLocks noChangeArrowheads="1"/>
          </p:cNvSpPr>
          <p:nvPr/>
        </p:nvSpPr>
        <p:spPr bwMode="auto">
          <a:xfrm>
            <a:off x="6248400" y="64770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eaLnBrk="1" hangingPunct="1"/>
            <a:endParaRPr lang="vi-VN" altLang="vi-VN">
              <a:solidFill>
                <a:schemeClr val="tx1"/>
              </a:solidFill>
              <a:latin typeface="Calibri" pitchFamily="34" charset="0"/>
            </a:endParaRPr>
          </a:p>
        </p:txBody>
      </p:sp>
      <p:sp>
        <p:nvSpPr>
          <p:cNvPr id="36875" name="AutoShape 63">
            <a:hlinkClick r:id="" action="ppaction://noaction" highlightClick="1"/>
          </p:cNvPr>
          <p:cNvSpPr>
            <a:spLocks noChangeArrowheads="1"/>
          </p:cNvSpPr>
          <p:nvPr/>
        </p:nvSpPr>
        <p:spPr bwMode="auto">
          <a:xfrm>
            <a:off x="8229600" y="6248400"/>
            <a:ext cx="685800" cy="6096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altLang="vi-VN">
              <a:latin typeface="Calibri" pitchFamily="34" charset="0"/>
            </a:endParaRPr>
          </a:p>
        </p:txBody>
      </p:sp>
      <p:grpSp>
        <p:nvGrpSpPr>
          <p:cNvPr id="22" name="Group 50"/>
          <p:cNvGrpSpPr>
            <a:grpSpLocks/>
          </p:cNvGrpSpPr>
          <p:nvPr/>
        </p:nvGrpSpPr>
        <p:grpSpPr bwMode="auto">
          <a:xfrm>
            <a:off x="560847" y="4176928"/>
            <a:ext cx="7862887" cy="511174"/>
            <a:chOff x="150" y="1954"/>
            <a:chExt cx="5134" cy="322"/>
          </a:xfrm>
          <a:solidFill>
            <a:schemeClr val="accent3">
              <a:lumMod val="20000"/>
              <a:lumOff val="80000"/>
            </a:schemeClr>
          </a:solidFill>
        </p:grpSpPr>
        <p:sp>
          <p:nvSpPr>
            <p:cNvPr id="23" name="Rectangle 51" descr="Water droplets"/>
            <p:cNvSpPr>
              <a:spLocks noChangeArrowheads="1"/>
            </p:cNvSpPr>
            <p:nvPr/>
          </p:nvSpPr>
          <p:spPr bwMode="auto">
            <a:xfrm>
              <a:off x="4513" y="2041"/>
              <a:ext cx="771" cy="137"/>
            </a:xfrm>
            <a:prstGeom prst="rect">
              <a:avLst/>
            </a:prstGeom>
            <a:grpFill/>
            <a:ln w="9525" algn="ctr">
              <a:solidFill>
                <a:srgbClr val="008000"/>
              </a:solidFill>
              <a:miter lim="800000"/>
              <a:headEnd/>
              <a:tailEnd/>
            </a:ln>
          </p:spPr>
          <p:txBody>
            <a:bodyPr wrap="none" anchor="ctr">
              <a:spAutoFit/>
            </a:bodyPr>
            <a:lstStyle/>
            <a:p>
              <a:pPr eaLnBrk="1" hangingPunct="1"/>
              <a:endParaRPr lang="vi-VN" altLang="vi-VN">
                <a:latin typeface="Calibri" pitchFamily="34" charset="0"/>
              </a:endParaRPr>
            </a:p>
          </p:txBody>
        </p:sp>
        <p:sp>
          <p:nvSpPr>
            <p:cNvPr id="24" name="AutoShape 52" descr="Water droplets"/>
            <p:cNvSpPr>
              <a:spLocks noChangeArrowheads="1"/>
            </p:cNvSpPr>
            <p:nvPr/>
          </p:nvSpPr>
          <p:spPr bwMode="auto">
            <a:xfrm>
              <a:off x="150" y="1954"/>
              <a:ext cx="4739" cy="322"/>
            </a:xfrm>
            <a:prstGeom prst="roundRect">
              <a:avLst>
                <a:gd name="adj" fmla="val 16667"/>
              </a:avLst>
            </a:prstGeom>
            <a:grpFill/>
            <a:ln w="9525" algn="ctr">
              <a:solidFill>
                <a:schemeClr val="tx1"/>
              </a:solidFill>
              <a:round/>
              <a:headEnd/>
              <a:tailEnd/>
            </a:ln>
          </p:spPr>
          <p:txBody>
            <a:bodyPr anchor="ctr">
              <a:spAutoFit/>
            </a:bodyPr>
            <a:lstStyle/>
            <a:p>
              <a:r>
                <a:rPr lang="en-US" altLang="vi-VN" sz="2400" b="1" dirty="0" smtClean="0">
                  <a:solidFill>
                    <a:schemeClr val="accent2"/>
                  </a:solidFill>
                  <a:latin typeface="Times New Roman" pitchFamily="18" charset="0"/>
                </a:rPr>
                <a:t>d)</a:t>
              </a:r>
              <a:r>
                <a:rPr lang="en-US" altLang="vi-VN" sz="2400" b="1" dirty="0">
                  <a:solidFill>
                    <a:schemeClr val="accent2"/>
                  </a:solidFill>
                  <a:latin typeface="VNI-Times" pitchFamily="2" charset="0"/>
                </a:rPr>
                <a:t> </a:t>
              </a:r>
              <a:r>
                <a:rPr lang="en-US" altLang="vi-VN" sz="2400" b="1" dirty="0" err="1">
                  <a:solidFill>
                    <a:schemeClr val="accent2"/>
                  </a:solidFill>
                  <a:latin typeface="VNI-Times" pitchFamily="2" charset="0"/>
                </a:rPr>
                <a:t>Theå</a:t>
              </a:r>
              <a:r>
                <a:rPr lang="en-US" altLang="vi-VN" sz="2400" b="1" dirty="0">
                  <a:solidFill>
                    <a:schemeClr val="accent2"/>
                  </a:solidFill>
                  <a:latin typeface="VNI-Times" pitchFamily="2" charset="0"/>
                </a:rPr>
                <a:t> </a:t>
              </a:r>
              <a:r>
                <a:rPr lang="en-US" altLang="vi-VN" sz="2400" b="1" dirty="0" err="1">
                  <a:solidFill>
                    <a:schemeClr val="accent2"/>
                  </a:solidFill>
                  <a:latin typeface="VNI-Times" pitchFamily="2" charset="0"/>
                </a:rPr>
                <a:t>tích</a:t>
              </a:r>
              <a:r>
                <a:rPr lang="en-US" altLang="vi-VN" sz="2400" b="1" dirty="0">
                  <a:solidFill>
                    <a:schemeClr val="accent2"/>
                  </a:solidFill>
                  <a:latin typeface="VNI-Times" pitchFamily="2" charset="0"/>
                </a:rPr>
                <a:t> </a:t>
              </a:r>
              <a:r>
                <a:rPr lang="en-US" altLang="vi-VN" sz="2400" b="1" dirty="0" err="1">
                  <a:solidFill>
                    <a:schemeClr val="accent2"/>
                  </a:solidFill>
                  <a:latin typeface="VNI-Times" pitchFamily="2" charset="0"/>
                </a:rPr>
                <a:t>hoãn</a:t>
              </a:r>
              <a:r>
                <a:rPr lang="en-US" altLang="vi-VN" sz="2400" b="1" dirty="0">
                  <a:solidFill>
                    <a:schemeClr val="accent2"/>
                  </a:solidFill>
                  <a:latin typeface="VNI-Times" pitchFamily="2" charset="0"/>
                </a:rPr>
                <a:t> </a:t>
              </a:r>
              <a:r>
                <a:rPr lang="en-US" altLang="vi-VN" sz="2400" b="1" dirty="0" err="1">
                  <a:solidFill>
                    <a:schemeClr val="accent2"/>
                  </a:solidFill>
                  <a:latin typeface="VNI-Times" pitchFamily="2" charset="0"/>
                </a:rPr>
                <a:t>hôïp</a:t>
              </a:r>
              <a:r>
                <a:rPr lang="en-US" altLang="vi-VN" sz="2400" b="1" dirty="0">
                  <a:solidFill>
                    <a:schemeClr val="accent2"/>
                  </a:solidFill>
                  <a:latin typeface="VNI-Times" pitchFamily="2" charset="0"/>
                </a:rPr>
                <a:t> ( </a:t>
              </a:r>
              <a:r>
                <a:rPr lang="en-US" altLang="vi-VN" sz="2400" b="1" dirty="0" err="1">
                  <a:solidFill>
                    <a:schemeClr val="accent2"/>
                  </a:solidFill>
                  <a:latin typeface="VNI-Times" pitchFamily="2" charset="0"/>
                </a:rPr>
                <a:t>röôïu</a:t>
              </a:r>
              <a:r>
                <a:rPr lang="en-US" altLang="vi-VN" sz="2400" b="1" dirty="0">
                  <a:solidFill>
                    <a:schemeClr val="accent2"/>
                  </a:solidFill>
                  <a:latin typeface="VNI-Times" pitchFamily="2" charset="0"/>
                </a:rPr>
                <a:t> + </a:t>
              </a:r>
              <a:r>
                <a:rPr lang="en-US" altLang="vi-VN" sz="2400" b="1" dirty="0" err="1">
                  <a:solidFill>
                    <a:schemeClr val="accent2"/>
                  </a:solidFill>
                  <a:latin typeface="VNI-Times" pitchFamily="2" charset="0"/>
                </a:rPr>
                <a:t>nöôùc</a:t>
              </a:r>
              <a:r>
                <a:rPr lang="en-US" altLang="vi-VN" sz="2400" b="1" dirty="0">
                  <a:solidFill>
                    <a:schemeClr val="accent2"/>
                  </a:solidFill>
                  <a:latin typeface="VNI-Times" pitchFamily="2" charset="0"/>
                </a:rPr>
                <a:t> ) </a:t>
              </a:r>
              <a:r>
                <a:rPr lang="en-US" altLang="vi-VN" sz="2400" b="1" dirty="0" err="1">
                  <a:solidFill>
                    <a:schemeClr val="accent2"/>
                  </a:solidFill>
                  <a:latin typeface="VNI-Times" pitchFamily="2" charset="0"/>
                </a:rPr>
                <a:t>laø</a:t>
              </a:r>
              <a:r>
                <a:rPr lang="en-US" altLang="vi-VN" sz="2400" b="1" dirty="0">
                  <a:solidFill>
                    <a:schemeClr val="accent2"/>
                  </a:solidFill>
                  <a:latin typeface="VNI-Times" pitchFamily="2" charset="0"/>
                </a:rPr>
                <a:t> </a:t>
              </a:r>
              <a:r>
                <a:rPr lang="en-US" altLang="vi-VN" sz="2400" b="1" dirty="0" smtClean="0">
                  <a:solidFill>
                    <a:schemeClr val="accent2"/>
                  </a:solidFill>
                  <a:latin typeface="VNI-Times" pitchFamily="2" charset="0"/>
                </a:rPr>
                <a:t>V&gt;V</a:t>
              </a:r>
              <a:r>
                <a:rPr lang="en-US" altLang="vi-VN" sz="2400" b="1" baseline="-25000" dirty="0" smtClean="0">
                  <a:solidFill>
                    <a:schemeClr val="accent2"/>
                  </a:solidFill>
                  <a:latin typeface="VNI-Times" pitchFamily="2" charset="0"/>
                </a:rPr>
                <a:t>1</a:t>
              </a:r>
              <a:r>
                <a:rPr lang="en-US" altLang="vi-VN" sz="2400" b="1" dirty="0" smtClean="0">
                  <a:solidFill>
                    <a:schemeClr val="accent2"/>
                  </a:solidFill>
                  <a:latin typeface="VNI-Times" pitchFamily="2" charset="0"/>
                </a:rPr>
                <a:t>+V</a:t>
              </a:r>
              <a:r>
                <a:rPr lang="en-US" altLang="vi-VN" sz="2400" b="1" baseline="-25000" dirty="0" smtClean="0">
                  <a:solidFill>
                    <a:schemeClr val="accent2"/>
                  </a:solidFill>
                  <a:latin typeface="VNI-Times" pitchFamily="2" charset="0"/>
                </a:rPr>
                <a:t>2</a:t>
              </a:r>
              <a:endParaRPr lang="en-US" altLang="vi-VN" sz="2400" b="1" baseline="-25000" dirty="0">
                <a:solidFill>
                  <a:schemeClr val="accent2"/>
                </a:solidFill>
                <a:latin typeface="VNI-Times" pitchFamily="2" charset="0"/>
              </a:endParaRPr>
            </a:p>
          </p:txBody>
        </p:sp>
      </p:grpSp>
      <p:sp>
        <p:nvSpPr>
          <p:cNvPr id="10" name="Rectangle 9"/>
          <p:cNvSpPr/>
          <p:nvPr/>
        </p:nvSpPr>
        <p:spPr>
          <a:xfrm>
            <a:off x="1219200" y="3601518"/>
            <a:ext cx="6361037" cy="461665"/>
          </a:xfrm>
          <a:prstGeom prst="rect">
            <a:avLst/>
          </a:prstGeom>
        </p:spPr>
        <p:txBody>
          <a:bodyPr wrap="none">
            <a:spAutoFit/>
          </a:bodyPr>
          <a:lstStyle/>
          <a:p>
            <a:r>
              <a:rPr lang="en-US" altLang="vi-VN" sz="2400" b="1" dirty="0" err="1">
                <a:solidFill>
                  <a:schemeClr val="accent2"/>
                </a:solidFill>
                <a:latin typeface="VNI-Times" pitchFamily="2" charset="0"/>
              </a:rPr>
              <a:t>Theå</a:t>
            </a:r>
            <a:r>
              <a:rPr lang="en-US" altLang="vi-VN" sz="2400" b="1" dirty="0">
                <a:solidFill>
                  <a:schemeClr val="accent2"/>
                </a:solidFill>
                <a:latin typeface="VNI-Times" pitchFamily="2" charset="0"/>
              </a:rPr>
              <a:t> </a:t>
            </a:r>
            <a:r>
              <a:rPr lang="en-US" altLang="vi-VN" sz="2400" b="1" dirty="0" err="1">
                <a:solidFill>
                  <a:schemeClr val="accent2"/>
                </a:solidFill>
                <a:latin typeface="VNI-Times" pitchFamily="2" charset="0"/>
              </a:rPr>
              <a:t>tích</a:t>
            </a:r>
            <a:r>
              <a:rPr lang="en-US" altLang="vi-VN" sz="2400" b="1" dirty="0">
                <a:solidFill>
                  <a:schemeClr val="accent2"/>
                </a:solidFill>
                <a:latin typeface="VNI-Times" pitchFamily="2" charset="0"/>
              </a:rPr>
              <a:t> </a:t>
            </a:r>
            <a:r>
              <a:rPr lang="en-US" altLang="vi-VN" sz="2400" b="1" dirty="0" err="1">
                <a:solidFill>
                  <a:schemeClr val="accent2"/>
                </a:solidFill>
                <a:latin typeface="VNI-Times" pitchFamily="2" charset="0"/>
              </a:rPr>
              <a:t>hoãn</a:t>
            </a:r>
            <a:r>
              <a:rPr lang="en-US" altLang="vi-VN" sz="2400" b="1" dirty="0">
                <a:solidFill>
                  <a:schemeClr val="accent2"/>
                </a:solidFill>
                <a:latin typeface="VNI-Times" pitchFamily="2" charset="0"/>
              </a:rPr>
              <a:t> </a:t>
            </a:r>
            <a:r>
              <a:rPr lang="en-US" altLang="vi-VN" sz="2400" b="1" dirty="0" err="1">
                <a:solidFill>
                  <a:schemeClr val="accent2"/>
                </a:solidFill>
                <a:latin typeface="VNI-Times" pitchFamily="2" charset="0"/>
              </a:rPr>
              <a:t>hôïp</a:t>
            </a:r>
            <a:r>
              <a:rPr lang="en-US" altLang="vi-VN" sz="2400" b="1" dirty="0">
                <a:solidFill>
                  <a:schemeClr val="accent2"/>
                </a:solidFill>
                <a:latin typeface="VNI-Times" pitchFamily="2" charset="0"/>
              </a:rPr>
              <a:t> ( </a:t>
            </a:r>
            <a:r>
              <a:rPr lang="en-US" altLang="vi-VN" sz="2400" b="1" dirty="0" err="1">
                <a:solidFill>
                  <a:schemeClr val="accent2"/>
                </a:solidFill>
                <a:latin typeface="VNI-Times" pitchFamily="2" charset="0"/>
              </a:rPr>
              <a:t>röôïu</a:t>
            </a:r>
            <a:r>
              <a:rPr lang="en-US" altLang="vi-VN" sz="2400" b="1" dirty="0">
                <a:solidFill>
                  <a:schemeClr val="accent2"/>
                </a:solidFill>
                <a:latin typeface="VNI-Times" pitchFamily="2" charset="0"/>
              </a:rPr>
              <a:t> + </a:t>
            </a:r>
            <a:r>
              <a:rPr lang="en-US" altLang="vi-VN" sz="2400" b="1" dirty="0" err="1">
                <a:solidFill>
                  <a:schemeClr val="accent2"/>
                </a:solidFill>
                <a:latin typeface="VNI-Times" pitchFamily="2" charset="0"/>
              </a:rPr>
              <a:t>nöôùc</a:t>
            </a:r>
            <a:r>
              <a:rPr lang="en-US" altLang="vi-VN" sz="2400" b="1" dirty="0">
                <a:solidFill>
                  <a:schemeClr val="accent2"/>
                </a:solidFill>
                <a:latin typeface="VNI-Times" pitchFamily="2" charset="0"/>
              </a:rPr>
              <a:t> ) </a:t>
            </a:r>
            <a:r>
              <a:rPr lang="en-US" altLang="vi-VN" sz="2400" b="1" dirty="0" err="1">
                <a:solidFill>
                  <a:schemeClr val="accent2"/>
                </a:solidFill>
                <a:latin typeface="VNI-Times" pitchFamily="2" charset="0"/>
              </a:rPr>
              <a:t>laø</a:t>
            </a:r>
            <a:r>
              <a:rPr lang="en-US" altLang="vi-VN" sz="2400" b="1" dirty="0">
                <a:solidFill>
                  <a:schemeClr val="accent2"/>
                </a:solidFill>
                <a:latin typeface="VNI-Times" pitchFamily="2" charset="0"/>
              </a:rPr>
              <a:t> </a:t>
            </a:r>
            <a:r>
              <a:rPr lang="en-US" altLang="vi-VN" sz="2400" b="1" dirty="0" smtClean="0">
                <a:solidFill>
                  <a:schemeClr val="accent2"/>
                </a:solidFill>
                <a:latin typeface="VNI-Times" pitchFamily="2" charset="0"/>
              </a:rPr>
              <a:t>V</a:t>
            </a:r>
            <a:r>
              <a:rPr lang="en-US" sz="2400" dirty="0">
                <a:solidFill>
                  <a:srgbClr val="C00000"/>
                </a:solidFill>
              </a:rPr>
              <a:t>&lt; V</a:t>
            </a:r>
            <a:r>
              <a:rPr lang="en-US" sz="2400" baseline="-25000" dirty="0">
                <a:solidFill>
                  <a:srgbClr val="C00000"/>
                </a:solidFill>
              </a:rPr>
              <a:t>1</a:t>
            </a:r>
            <a:r>
              <a:rPr lang="en-US" sz="2400" dirty="0">
                <a:solidFill>
                  <a:srgbClr val="C00000"/>
                </a:solidFill>
              </a:rPr>
              <a:t> + </a:t>
            </a:r>
            <a:r>
              <a:rPr lang="en-US" sz="2400" dirty="0" smtClean="0">
                <a:solidFill>
                  <a:srgbClr val="C00000"/>
                </a:solidFill>
              </a:rPr>
              <a:t>V</a:t>
            </a:r>
            <a:r>
              <a:rPr lang="en-US" sz="2400" baseline="-25000" dirty="0" smtClean="0">
                <a:solidFill>
                  <a:srgbClr val="C00000"/>
                </a:solidFill>
              </a:rPr>
              <a:t>2</a:t>
            </a:r>
            <a:endParaRPr lang="en-US" sz="2400" dirty="0"/>
          </a:p>
        </p:txBody>
      </p:sp>
    </p:spTree>
    <p:extLst>
      <p:ext uri="{BB962C8B-B14F-4D97-AF65-F5344CB8AC3E}">
        <p14:creationId xmlns:p14="http://schemas.microsoft.com/office/powerpoint/2010/main" val="1021959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par>
                                <p:cTn id="34" presetID="17" presetClass="entr" presetSubtype="2"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1000" fill="hold"/>
                                        <p:tgtEl>
                                          <p:spTgt spid="22"/>
                                        </p:tgtEl>
                                        <p:attrNameLst>
                                          <p:attrName>ppt_x</p:attrName>
                                        </p:attrNameLst>
                                      </p:cBhvr>
                                      <p:tavLst>
                                        <p:tav tm="0">
                                          <p:val>
                                            <p:strVal val="#ppt_x+#ppt_w/2"/>
                                          </p:val>
                                        </p:tav>
                                        <p:tav tm="100000">
                                          <p:val>
                                            <p:strVal val="#ppt_x"/>
                                          </p:val>
                                        </p:tav>
                                      </p:tavLst>
                                    </p:anim>
                                    <p:anim calcmode="lin" valueType="num">
                                      <p:cBhvr>
                                        <p:cTn id="37" dur="1000" fill="hold"/>
                                        <p:tgtEl>
                                          <p:spTgt spid="22"/>
                                        </p:tgtEl>
                                        <p:attrNameLst>
                                          <p:attrName>ppt_y</p:attrName>
                                        </p:attrNameLst>
                                      </p:cBhvr>
                                      <p:tavLst>
                                        <p:tav tm="0">
                                          <p:val>
                                            <p:strVal val="#ppt_y"/>
                                          </p:val>
                                        </p:tav>
                                        <p:tav tm="100000">
                                          <p:val>
                                            <p:strVal val="#ppt_y"/>
                                          </p:val>
                                        </p:tav>
                                      </p:tavLst>
                                    </p:anim>
                                    <p:anim calcmode="lin" valueType="num">
                                      <p:cBhvr>
                                        <p:cTn id="38" dur="1000" fill="hold"/>
                                        <p:tgtEl>
                                          <p:spTgt spid="22"/>
                                        </p:tgtEl>
                                        <p:attrNameLst>
                                          <p:attrName>ppt_w</p:attrName>
                                        </p:attrNameLst>
                                      </p:cBhvr>
                                      <p:tavLst>
                                        <p:tav tm="0">
                                          <p:val>
                                            <p:fltVal val="0"/>
                                          </p:val>
                                        </p:tav>
                                        <p:tav tm="100000">
                                          <p:val>
                                            <p:strVal val="#ppt_w"/>
                                          </p:val>
                                        </p:tav>
                                      </p:tavLst>
                                    </p:anim>
                                    <p:anim calcmode="lin" valueType="num">
                                      <p:cBhvr>
                                        <p:cTn id="39" dur="1000" fill="hold"/>
                                        <p:tgtEl>
                                          <p:spTgt spid="2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45117"/>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7" presetClass="entr" presetSubtype="2"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ppt_x</p:attrName>
                                        </p:attrNameLst>
                                      </p:cBhvr>
                                      <p:tavLst>
                                        <p:tav tm="0">
                                          <p:val>
                                            <p:strVal val="#ppt_x+#ppt_w/2"/>
                                          </p:val>
                                        </p:tav>
                                        <p:tav tm="100000">
                                          <p:val>
                                            <p:strVal val="#ppt_x"/>
                                          </p:val>
                                        </p:tav>
                                      </p:tavLst>
                                    </p:anim>
                                    <p:anim calcmode="lin" valueType="num">
                                      <p:cBhvr>
                                        <p:cTn id="46" dur="500" fill="hold"/>
                                        <p:tgtEl>
                                          <p:spTgt spid="5"/>
                                        </p:tgtEl>
                                        <p:attrNameLst>
                                          <p:attrName>ppt_y</p:attrName>
                                        </p:attrNameLst>
                                      </p:cBhvr>
                                      <p:tavLst>
                                        <p:tav tm="0">
                                          <p:val>
                                            <p:strVal val="#ppt_y"/>
                                          </p:val>
                                        </p:tav>
                                        <p:tav tm="100000">
                                          <p:val>
                                            <p:strVal val="#ppt_y"/>
                                          </p:val>
                                        </p:tav>
                                      </p:tavLst>
                                    </p:anim>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5117"/>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4419600"/>
            <a:ext cx="6629400" cy="646331"/>
          </a:xfrm>
          <a:prstGeom prst="rect">
            <a:avLst/>
          </a:prstGeom>
          <a:solidFill>
            <a:schemeClr val="accent5">
              <a:lumMod val="20000"/>
              <a:lumOff val="80000"/>
            </a:schemeClr>
          </a:solidFill>
        </p:spPr>
        <p:txBody>
          <a:bodyPr wrap="square">
            <a:spAutoFit/>
          </a:bodyPr>
          <a:lstStyle/>
          <a:p>
            <a:r>
              <a:rPr lang="vi-VN" dirty="0" smtClean="0"/>
              <a:t>D</a:t>
            </a:r>
            <a:r>
              <a:rPr lang="vi-VN" dirty="0"/>
              <a:t>.  	Vì áp suất không khí bên trong ruột quá lớn, đẩy không khí thoát ra </a:t>
            </a:r>
            <a:r>
              <a:rPr lang="vi-VN" dirty="0" smtClean="0"/>
              <a:t>ngoài</a:t>
            </a:r>
            <a:r>
              <a:rPr lang="en-US" dirty="0" smtClean="0"/>
              <a:t>.</a:t>
            </a:r>
            <a:endParaRPr lang="vi-VN" dirty="0"/>
          </a:p>
        </p:txBody>
      </p:sp>
      <p:sp>
        <p:nvSpPr>
          <p:cNvPr id="4" name="WordArt 60"/>
          <p:cNvSpPr>
            <a:spLocks noChangeArrowheads="1" noChangeShapeType="1" noTextEdit="1"/>
          </p:cNvSpPr>
          <p:nvPr/>
        </p:nvSpPr>
        <p:spPr bwMode="auto">
          <a:xfrm>
            <a:off x="2971800" y="152400"/>
            <a:ext cx="1897063" cy="533400"/>
          </a:xfrm>
          <a:prstGeom prst="rect">
            <a:avLst/>
          </a:prstGeom>
        </p:spPr>
        <p:txBody>
          <a:bodyPr wrap="none" fromWordArt="1">
            <a:prstTxWarp prst="textPlain">
              <a:avLst>
                <a:gd name="adj" fmla="val 50000"/>
              </a:avLst>
            </a:prstTxWarp>
          </a:bodyPr>
          <a:lstStyle/>
          <a:p>
            <a:pPr algn="ctr"/>
            <a:r>
              <a:rPr lang="en-US" sz="3600" b="1" kern="10" dirty="0" err="1">
                <a:ln w="28575">
                  <a:solidFill>
                    <a:srgbClr val="FFFFFF"/>
                  </a:solidFill>
                  <a:round/>
                  <a:headEnd/>
                  <a:tailEnd/>
                </a:ln>
                <a:solidFill>
                  <a:srgbClr val="FF0000"/>
                </a:solidFill>
                <a:effectLst>
                  <a:outerShdw dist="35921" dir="2700000" algn="ctr" rotWithShape="0">
                    <a:srgbClr val="990000"/>
                  </a:outerShdw>
                </a:effectLst>
                <a:latin typeface="+mn-lt"/>
                <a:ea typeface="+mn-lt"/>
                <a:cs typeface="+mn-lt"/>
              </a:rPr>
              <a:t>Câu</a:t>
            </a:r>
            <a:r>
              <a:rPr lang="en-US" sz="3600" b="1" kern="10" dirty="0">
                <a:ln w="28575">
                  <a:solidFill>
                    <a:srgbClr val="FFFFFF"/>
                  </a:solidFill>
                  <a:round/>
                  <a:headEnd/>
                  <a:tailEnd/>
                </a:ln>
                <a:solidFill>
                  <a:srgbClr val="FF0000"/>
                </a:solidFill>
                <a:effectLst>
                  <a:outerShdw dist="35921" dir="2700000" algn="ctr" rotWithShape="0">
                    <a:srgbClr val="990000"/>
                  </a:outerShdw>
                </a:effectLst>
                <a:latin typeface="+mn-lt"/>
                <a:ea typeface="+mn-lt"/>
                <a:cs typeface="+mn-lt"/>
              </a:rPr>
              <a:t> </a:t>
            </a:r>
            <a:r>
              <a:rPr lang="en-US" sz="3600" b="1" kern="10" dirty="0" smtClean="0">
                <a:ln w="28575">
                  <a:solidFill>
                    <a:srgbClr val="FFFFFF"/>
                  </a:solidFill>
                  <a:round/>
                  <a:headEnd/>
                  <a:tailEnd/>
                </a:ln>
                <a:solidFill>
                  <a:srgbClr val="FF0000"/>
                </a:solidFill>
                <a:effectLst>
                  <a:outerShdw dist="35921" dir="2700000" algn="ctr" rotWithShape="0">
                    <a:srgbClr val="990000"/>
                  </a:outerShdw>
                </a:effectLst>
                <a:latin typeface="+mn-lt"/>
                <a:ea typeface="+mn-lt"/>
                <a:cs typeface="+mn-lt"/>
              </a:rPr>
              <a:t>4</a:t>
            </a:r>
            <a:endParaRPr lang="en-US" sz="3600" b="1" kern="10" dirty="0">
              <a:ln w="28575">
                <a:solidFill>
                  <a:srgbClr val="FFFFFF"/>
                </a:solidFill>
                <a:round/>
                <a:headEnd/>
                <a:tailEnd/>
              </a:ln>
              <a:solidFill>
                <a:srgbClr val="FF0000"/>
              </a:solidFill>
              <a:effectLst>
                <a:outerShdw dist="35921" dir="2700000" algn="ctr" rotWithShape="0">
                  <a:srgbClr val="990000"/>
                </a:outerShdw>
              </a:effectLst>
              <a:latin typeface="+mn-lt"/>
              <a:ea typeface="+mn-lt"/>
              <a:cs typeface="+mn-lt"/>
            </a:endParaRPr>
          </a:p>
        </p:txBody>
      </p:sp>
      <p:sp>
        <p:nvSpPr>
          <p:cNvPr id="3" name="Rectangle 2"/>
          <p:cNvSpPr/>
          <p:nvPr/>
        </p:nvSpPr>
        <p:spPr>
          <a:xfrm>
            <a:off x="1371600" y="762000"/>
            <a:ext cx="7315200" cy="646331"/>
          </a:xfrm>
          <a:prstGeom prst="rect">
            <a:avLst/>
          </a:prstGeom>
          <a:solidFill>
            <a:schemeClr val="bg1"/>
          </a:solidFill>
        </p:spPr>
        <p:txBody>
          <a:bodyPr wrap="square">
            <a:spAutoFit/>
          </a:bodyPr>
          <a:lstStyle/>
          <a:p>
            <a:r>
              <a:rPr lang="en-US" dirty="0" smtClean="0"/>
              <a:t>4</a:t>
            </a:r>
            <a:r>
              <a:rPr lang="vi-VN" dirty="0" smtClean="0"/>
              <a:t>. </a:t>
            </a:r>
            <a:r>
              <a:rPr lang="vi-VN" dirty="0"/>
              <a:t>Tại sao ruột xe đạp còn tốt đã bơm căng, để lâu ngày vẫn bị xẹp? 	</a:t>
            </a:r>
          </a:p>
        </p:txBody>
      </p:sp>
      <p:sp>
        <p:nvSpPr>
          <p:cNvPr id="5" name="Rectangle 4"/>
          <p:cNvSpPr/>
          <p:nvPr/>
        </p:nvSpPr>
        <p:spPr>
          <a:xfrm>
            <a:off x="1981200" y="1524000"/>
            <a:ext cx="6629400" cy="646331"/>
          </a:xfrm>
          <a:prstGeom prst="rect">
            <a:avLst/>
          </a:prstGeom>
          <a:solidFill>
            <a:schemeClr val="accent6">
              <a:lumMod val="20000"/>
              <a:lumOff val="80000"/>
            </a:schemeClr>
          </a:solidFill>
        </p:spPr>
        <p:txBody>
          <a:bodyPr wrap="square">
            <a:spAutoFit/>
          </a:bodyPr>
          <a:lstStyle/>
          <a:p>
            <a:r>
              <a:rPr lang="vi-VN" dirty="0"/>
              <a:t>A. Vì lúc bơm, không khí bơm vào còn nóng nên căng. Khi không khí nguội đi co lại làm ruột xe xẹp xuống. </a:t>
            </a:r>
          </a:p>
        </p:txBody>
      </p:sp>
      <p:sp>
        <p:nvSpPr>
          <p:cNvPr id="6" name="TextBox 5"/>
          <p:cNvSpPr txBox="1"/>
          <p:nvPr/>
        </p:nvSpPr>
        <p:spPr>
          <a:xfrm>
            <a:off x="1994019" y="2362200"/>
            <a:ext cx="6629400" cy="1015663"/>
          </a:xfrm>
          <a:prstGeom prst="rect">
            <a:avLst/>
          </a:prstGeom>
          <a:solidFill>
            <a:schemeClr val="accent2">
              <a:lumMod val="40000"/>
              <a:lumOff val="60000"/>
            </a:schemeClr>
          </a:solidFill>
        </p:spPr>
        <p:txBody>
          <a:bodyPr wrap="square" rtlCol="0">
            <a:spAutoFit/>
          </a:bodyPr>
          <a:lstStyle/>
          <a:p>
            <a:r>
              <a:rPr lang="en-US" sz="2000" dirty="0" smtClean="0"/>
              <a:t>B</a:t>
            </a:r>
            <a:r>
              <a:rPr lang="vi-VN" sz="2000" dirty="0" smtClean="0"/>
              <a:t>.  </a:t>
            </a:r>
            <a:r>
              <a:rPr lang="vi-VN" sz="2000" dirty="0"/>
              <a:t>Vì giữa các phân tử làm ruột xe có khỏang cách nên các phân tử không khí bên trong ruột xe có thể len lỏi qua đó ra ngòai. </a:t>
            </a:r>
          </a:p>
        </p:txBody>
      </p:sp>
      <p:sp>
        <p:nvSpPr>
          <p:cNvPr id="7" name="TextBox 6"/>
          <p:cNvSpPr txBox="1"/>
          <p:nvPr/>
        </p:nvSpPr>
        <p:spPr>
          <a:xfrm>
            <a:off x="1994019" y="3581400"/>
            <a:ext cx="6616581" cy="646331"/>
          </a:xfrm>
          <a:prstGeom prst="rect">
            <a:avLst/>
          </a:prstGeom>
          <a:solidFill>
            <a:schemeClr val="accent4">
              <a:lumMod val="20000"/>
              <a:lumOff val="80000"/>
            </a:schemeClr>
          </a:solidFill>
        </p:spPr>
        <p:txBody>
          <a:bodyPr wrap="square" rtlCol="0">
            <a:spAutoFit/>
          </a:bodyPr>
          <a:lstStyle/>
          <a:p>
            <a:r>
              <a:rPr lang="vi-VN" dirty="0" smtClean="0"/>
              <a:t>C.</a:t>
            </a:r>
            <a:r>
              <a:rPr lang="en-US" dirty="0" smtClean="0"/>
              <a:t> </a:t>
            </a:r>
            <a:r>
              <a:rPr lang="vi-VN" dirty="0" smtClean="0"/>
              <a:t>Vì </a:t>
            </a:r>
            <a:r>
              <a:rPr lang="vi-VN" dirty="0"/>
              <a:t>ruột xe làm bằng cao su nên sau khi bơm căng nó tự động co </a:t>
            </a:r>
            <a:r>
              <a:rPr lang="vi-VN" dirty="0" smtClean="0"/>
              <a:t>lại</a:t>
            </a:r>
            <a:r>
              <a:rPr lang="en-US" dirty="0" smtClean="0"/>
              <a:t>.</a:t>
            </a:r>
            <a:endParaRPr lang="vi-VN" dirty="0"/>
          </a:p>
        </p:txBody>
      </p:sp>
      <p:grpSp>
        <p:nvGrpSpPr>
          <p:cNvPr id="9" name="Group 53"/>
          <p:cNvGrpSpPr>
            <a:grpSpLocks/>
          </p:cNvGrpSpPr>
          <p:nvPr/>
        </p:nvGrpSpPr>
        <p:grpSpPr bwMode="auto">
          <a:xfrm>
            <a:off x="5562600" y="5257800"/>
            <a:ext cx="2811463" cy="439738"/>
            <a:chOff x="152" y="1976"/>
            <a:chExt cx="5132" cy="277"/>
          </a:xfrm>
        </p:grpSpPr>
        <p:sp>
          <p:nvSpPr>
            <p:cNvPr id="10" name="Rectangle 54"/>
            <p:cNvSpPr>
              <a:spLocks noChangeArrowheads="1"/>
            </p:cNvSpPr>
            <p:nvPr/>
          </p:nvSpPr>
          <p:spPr bwMode="auto">
            <a:xfrm>
              <a:off x="4513" y="2041"/>
              <a:ext cx="771" cy="137"/>
            </a:xfrm>
            <a:prstGeom prst="rect">
              <a:avLst/>
            </a:prstGeom>
            <a:solidFill>
              <a:srgbClr val="FF99FF"/>
            </a:solidFill>
            <a:ln w="9525" algn="ctr">
              <a:solidFill>
                <a:srgbClr val="008000"/>
              </a:solidFill>
              <a:miter lim="800000"/>
              <a:headEnd/>
              <a:tailEnd/>
            </a:ln>
          </p:spPr>
          <p:txBody>
            <a:bodyPr wrap="none" anchor="ctr">
              <a:spAutoFit/>
            </a:bodyPr>
            <a:lstStyle/>
            <a:p>
              <a:pPr eaLnBrk="1" hangingPunct="1"/>
              <a:endParaRPr lang="vi-VN" altLang="vi-VN">
                <a:latin typeface="Calibri" pitchFamily="34" charset="0"/>
              </a:endParaRPr>
            </a:p>
          </p:txBody>
        </p:sp>
        <p:sp>
          <p:nvSpPr>
            <p:cNvPr id="11" name="AutoShape 55"/>
            <p:cNvSpPr>
              <a:spLocks noChangeArrowheads="1"/>
            </p:cNvSpPr>
            <p:nvPr/>
          </p:nvSpPr>
          <p:spPr bwMode="auto">
            <a:xfrm>
              <a:off x="152" y="1976"/>
              <a:ext cx="4735" cy="277"/>
            </a:xfrm>
            <a:prstGeom prst="roundRect">
              <a:avLst>
                <a:gd name="adj" fmla="val 16667"/>
              </a:avLst>
            </a:prstGeom>
            <a:solidFill>
              <a:srgbClr val="FF99FF"/>
            </a:solidFill>
            <a:ln w="9525" algn="ctr">
              <a:solidFill>
                <a:schemeClr val="tx1"/>
              </a:solidFill>
              <a:round/>
              <a:headEnd/>
              <a:tailEnd/>
            </a:ln>
          </p:spPr>
          <p:txBody>
            <a:bodyPr anchor="ctr">
              <a:spAutoFit/>
            </a:bodyPr>
            <a:lstStyle/>
            <a:p>
              <a:pPr algn="ctr" eaLnBrk="1" hangingPunct="1"/>
              <a:r>
                <a:rPr lang="en-US" altLang="vi-VN" sz="2000" b="1" dirty="0" err="1">
                  <a:solidFill>
                    <a:srgbClr val="333300"/>
                  </a:solidFill>
                  <a:latin typeface="Calibri" pitchFamily="34" charset="0"/>
                </a:rPr>
                <a:t>Đáp</a:t>
              </a:r>
              <a:r>
                <a:rPr lang="en-US" altLang="vi-VN" sz="2000" b="1" dirty="0">
                  <a:solidFill>
                    <a:srgbClr val="333300"/>
                  </a:solidFill>
                  <a:latin typeface="Calibri" pitchFamily="34" charset="0"/>
                </a:rPr>
                <a:t> </a:t>
              </a:r>
              <a:r>
                <a:rPr lang="en-US" altLang="vi-VN" sz="2000" b="1" dirty="0" err="1">
                  <a:solidFill>
                    <a:srgbClr val="333300"/>
                  </a:solidFill>
                  <a:latin typeface="Calibri" pitchFamily="34" charset="0"/>
                </a:rPr>
                <a:t>án</a:t>
              </a:r>
              <a:r>
                <a:rPr lang="en-US" altLang="vi-VN" sz="2000" b="1" dirty="0">
                  <a:solidFill>
                    <a:srgbClr val="333300"/>
                  </a:solidFill>
                  <a:latin typeface="Calibri" pitchFamily="34" charset="0"/>
                </a:rPr>
                <a:t>: </a:t>
              </a:r>
              <a:r>
                <a:rPr lang="en-US" altLang="vi-VN" sz="2000" b="1" dirty="0" smtClean="0">
                  <a:solidFill>
                    <a:srgbClr val="333300"/>
                  </a:solidFill>
                  <a:latin typeface="Calibri" pitchFamily="34" charset="0"/>
                </a:rPr>
                <a:t>B</a:t>
              </a:r>
              <a:endParaRPr lang="en-US" altLang="vi-VN" sz="2000" b="1" dirty="0">
                <a:solidFill>
                  <a:srgbClr val="333300"/>
                </a:solidFill>
                <a:latin typeface="Calibri" pitchFamily="34" charset="0"/>
              </a:endParaRPr>
            </a:p>
          </p:txBody>
        </p:sp>
      </p:grpSp>
    </p:spTree>
    <p:extLst>
      <p:ext uri="{BB962C8B-B14F-4D97-AF65-F5344CB8AC3E}">
        <p14:creationId xmlns:p14="http://schemas.microsoft.com/office/powerpoint/2010/main" val="145847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80">
                                          <p:stCondLst>
                                            <p:cond delay="0"/>
                                          </p:stCondLst>
                                        </p:cTn>
                                        <p:tgtEl>
                                          <p:spTgt spid="2"/>
                                        </p:tgtEl>
                                      </p:cBhvr>
                                    </p:animEffect>
                                    <p:anim calcmode="lin" valueType="num">
                                      <p:cBhvr>
                                        <p:cTn id="3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0" dur="26">
                                          <p:stCondLst>
                                            <p:cond delay="650"/>
                                          </p:stCondLst>
                                        </p:cTn>
                                        <p:tgtEl>
                                          <p:spTgt spid="2"/>
                                        </p:tgtEl>
                                      </p:cBhvr>
                                      <p:to x="100000" y="60000"/>
                                    </p:animScale>
                                    <p:animScale>
                                      <p:cBhvr>
                                        <p:cTn id="41" dur="166" decel="50000">
                                          <p:stCondLst>
                                            <p:cond delay="676"/>
                                          </p:stCondLst>
                                        </p:cTn>
                                        <p:tgtEl>
                                          <p:spTgt spid="2"/>
                                        </p:tgtEl>
                                      </p:cBhvr>
                                      <p:to x="100000" y="100000"/>
                                    </p:animScale>
                                    <p:animScale>
                                      <p:cBhvr>
                                        <p:cTn id="42" dur="26">
                                          <p:stCondLst>
                                            <p:cond delay="1312"/>
                                          </p:stCondLst>
                                        </p:cTn>
                                        <p:tgtEl>
                                          <p:spTgt spid="2"/>
                                        </p:tgtEl>
                                      </p:cBhvr>
                                      <p:to x="100000" y="80000"/>
                                    </p:animScale>
                                    <p:animScale>
                                      <p:cBhvr>
                                        <p:cTn id="43" dur="166" decel="50000">
                                          <p:stCondLst>
                                            <p:cond delay="1338"/>
                                          </p:stCondLst>
                                        </p:cTn>
                                        <p:tgtEl>
                                          <p:spTgt spid="2"/>
                                        </p:tgtEl>
                                      </p:cBhvr>
                                      <p:to x="100000" y="100000"/>
                                    </p:animScale>
                                    <p:animScale>
                                      <p:cBhvr>
                                        <p:cTn id="44" dur="26">
                                          <p:stCondLst>
                                            <p:cond delay="1642"/>
                                          </p:stCondLst>
                                        </p:cTn>
                                        <p:tgtEl>
                                          <p:spTgt spid="2"/>
                                        </p:tgtEl>
                                      </p:cBhvr>
                                      <p:to x="100000" y="90000"/>
                                    </p:animScale>
                                    <p:animScale>
                                      <p:cBhvr>
                                        <p:cTn id="45" dur="166" decel="50000">
                                          <p:stCondLst>
                                            <p:cond delay="1668"/>
                                          </p:stCondLst>
                                        </p:cTn>
                                        <p:tgtEl>
                                          <p:spTgt spid="2"/>
                                        </p:tgtEl>
                                      </p:cBhvr>
                                      <p:to x="100000" y="100000"/>
                                    </p:animScale>
                                    <p:animScale>
                                      <p:cBhvr>
                                        <p:cTn id="46" dur="26">
                                          <p:stCondLst>
                                            <p:cond delay="1808"/>
                                          </p:stCondLst>
                                        </p:cTn>
                                        <p:tgtEl>
                                          <p:spTgt spid="2"/>
                                        </p:tgtEl>
                                      </p:cBhvr>
                                      <p:to x="100000" y="95000"/>
                                    </p:animScale>
                                    <p:animScale>
                                      <p:cBhvr>
                                        <p:cTn id="47" dur="166" decel="50000">
                                          <p:stCondLst>
                                            <p:cond delay="1834"/>
                                          </p:stCondLst>
                                        </p:cTn>
                                        <p:tgtEl>
                                          <p:spTgt spid="2"/>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810" name="Group 58"/>
          <p:cNvGraphicFramePr>
            <a:graphicFrameLocks noGrp="1"/>
          </p:cNvGraphicFramePr>
          <p:nvPr>
            <p:ph sz="quarter" idx="1"/>
          </p:nvPr>
        </p:nvGraphicFramePr>
        <p:xfrm>
          <a:off x="457200" y="1600201"/>
          <a:ext cx="8229600" cy="4267202"/>
        </p:xfrm>
        <a:graphic>
          <a:graphicData uri="http://schemas.openxmlformats.org/drawingml/2006/table">
            <a:tbl>
              <a:tblPr/>
              <a:tblGrid>
                <a:gridCol w="3048000"/>
                <a:gridCol w="1674813"/>
                <a:gridCol w="3506787"/>
              </a:tblGrid>
              <a:tr h="1260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 Các chất được cấu tạo từ các hạt riêng biệt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 có khoảng cách.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2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 Nguyên tử, phân tử của các chất khác nhau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 gọi là nguyên tử, phân tử.</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3. Giữa các nguyên tử, phân tử</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 thì không giống nhau.</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3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d) đều có thể nhìn thấy được.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088" name="Text Box 30"/>
          <p:cNvSpPr txBox="1">
            <a:spLocks noChangeArrowheads="1"/>
          </p:cNvSpPr>
          <p:nvPr/>
        </p:nvSpPr>
        <p:spPr bwMode="auto">
          <a:xfrm>
            <a:off x="457200" y="1524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sz="2800" b="1" i="1">
                <a:solidFill>
                  <a:srgbClr val="FF0000"/>
                </a:solidFill>
                <a:latin typeface="Times New Roman" pitchFamily="18" charset="0"/>
              </a:rPr>
              <a:t>Bài tập 1: Hãy ghép một nội dung ở cột bên trái với một nội dung phù hợp ở cột bên phải.</a:t>
            </a:r>
          </a:p>
        </p:txBody>
      </p:sp>
      <p:sp>
        <p:nvSpPr>
          <p:cNvPr id="202786" name="Line 34"/>
          <p:cNvSpPr>
            <a:spLocks noChangeShapeType="1"/>
          </p:cNvSpPr>
          <p:nvPr/>
        </p:nvSpPr>
        <p:spPr bwMode="auto">
          <a:xfrm>
            <a:off x="3505200" y="2209800"/>
            <a:ext cx="1676400" cy="1371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787" name="Line 35"/>
          <p:cNvSpPr>
            <a:spLocks noChangeShapeType="1"/>
          </p:cNvSpPr>
          <p:nvPr/>
        </p:nvSpPr>
        <p:spPr bwMode="auto">
          <a:xfrm flipV="1">
            <a:off x="3505200" y="2514600"/>
            <a:ext cx="1676400" cy="2057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788" name="Line 36"/>
          <p:cNvSpPr>
            <a:spLocks noChangeShapeType="1"/>
          </p:cNvSpPr>
          <p:nvPr/>
        </p:nvSpPr>
        <p:spPr bwMode="auto">
          <a:xfrm>
            <a:off x="3505200" y="3429000"/>
            <a:ext cx="1676400" cy="1295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830501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2786"/>
                                        </p:tgtEl>
                                        <p:attrNameLst>
                                          <p:attrName>style.visibility</p:attrName>
                                        </p:attrNameLst>
                                      </p:cBhvr>
                                      <p:to>
                                        <p:strVal val="visible"/>
                                      </p:to>
                                    </p:set>
                                    <p:animEffect transition="in" filter="wipe(left)">
                                      <p:cBhvr>
                                        <p:cTn id="7" dur="500"/>
                                        <p:tgtEl>
                                          <p:spTgt spid="2027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2788"/>
                                        </p:tgtEl>
                                        <p:attrNameLst>
                                          <p:attrName>style.visibility</p:attrName>
                                        </p:attrNameLst>
                                      </p:cBhvr>
                                      <p:to>
                                        <p:strVal val="visible"/>
                                      </p:to>
                                    </p:set>
                                    <p:animEffect transition="in" filter="wipe(left)">
                                      <p:cBhvr>
                                        <p:cTn id="12" dur="500"/>
                                        <p:tgtEl>
                                          <p:spTgt spid="2027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2787"/>
                                        </p:tgtEl>
                                        <p:attrNameLst>
                                          <p:attrName>style.visibility</p:attrName>
                                        </p:attrNameLst>
                                      </p:cBhvr>
                                      <p:to>
                                        <p:strVal val="visible"/>
                                      </p:to>
                                    </p:set>
                                    <p:animEffect transition="in" filter="wipe(down)">
                                      <p:cBhvr>
                                        <p:cTn id="17" dur="500"/>
                                        <p:tgtEl>
                                          <p:spTgt spid="202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86" grpId="0" animBg="1"/>
      <p:bldP spid="202787" grpId="0" animBg="1"/>
      <p:bldP spid="2027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476250" y="2089151"/>
            <a:ext cx="7315200" cy="5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800">
                <a:latin typeface="Times New Roman" pitchFamily="18" charset="0"/>
              </a:rPr>
              <a:t>A. Do các phân tử nước biển có vị mặn.</a:t>
            </a:r>
          </a:p>
        </p:txBody>
      </p:sp>
      <p:sp>
        <p:nvSpPr>
          <p:cNvPr id="9" name="Text Box 3"/>
          <p:cNvSpPr txBox="1">
            <a:spLocks noChangeArrowheads="1"/>
          </p:cNvSpPr>
          <p:nvPr/>
        </p:nvSpPr>
        <p:spPr bwMode="auto">
          <a:xfrm>
            <a:off x="400050" y="2774951"/>
            <a:ext cx="7543800"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800">
                <a:latin typeface="Times New Roman" pitchFamily="18" charset="0"/>
              </a:rPr>
              <a:t>B. Do các phân tử nước và các phân tử muối liên kết với nhau</a:t>
            </a:r>
          </a:p>
        </p:txBody>
      </p:sp>
      <p:sp>
        <p:nvSpPr>
          <p:cNvPr id="10" name="Text Box 4"/>
          <p:cNvSpPr txBox="1">
            <a:spLocks noChangeArrowheads="1"/>
          </p:cNvSpPr>
          <p:nvPr/>
        </p:nvSpPr>
        <p:spPr bwMode="auto">
          <a:xfrm>
            <a:off x="323850" y="3782485"/>
            <a:ext cx="7543800"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800">
                <a:latin typeface="Times New Roman" pitchFamily="18" charset="0"/>
              </a:rPr>
              <a:t>C. Các phân tử nước và phân tử muối xen kẽ với nhau vì giữa chúng có khoảng cách.</a:t>
            </a:r>
          </a:p>
        </p:txBody>
      </p:sp>
      <p:sp>
        <p:nvSpPr>
          <p:cNvPr id="11" name="Text Box 5"/>
          <p:cNvSpPr txBox="1">
            <a:spLocks noChangeArrowheads="1"/>
          </p:cNvSpPr>
          <p:nvPr/>
        </p:nvSpPr>
        <p:spPr bwMode="auto">
          <a:xfrm>
            <a:off x="323850" y="4900085"/>
            <a:ext cx="7772400"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800">
                <a:latin typeface="Times New Roman" pitchFamily="18" charset="0"/>
              </a:rPr>
              <a:t> D. Các phân tử nước và nguyên tử muối xen kẽ với nhau vì giữa chúng có khoảng cách.</a:t>
            </a:r>
          </a:p>
        </p:txBody>
      </p:sp>
      <p:sp>
        <p:nvSpPr>
          <p:cNvPr id="29" name="Text Box 23"/>
          <p:cNvSpPr txBox="1">
            <a:spLocks noChangeArrowheads="1"/>
          </p:cNvSpPr>
          <p:nvPr/>
        </p:nvSpPr>
        <p:spPr bwMode="auto">
          <a:xfrm>
            <a:off x="539750" y="1282701"/>
            <a:ext cx="6096000" cy="5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800" b="1">
                <a:solidFill>
                  <a:srgbClr val="FF0000"/>
                </a:solidFill>
                <a:latin typeface="Times New Roman" pitchFamily="18" charset="0"/>
              </a:rPr>
              <a:t>Bài tập 2. Nước biển mặn vì sao?</a:t>
            </a: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9214" y="1805517"/>
            <a:ext cx="981075" cy="98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48576" y="2654301"/>
            <a:ext cx="981075" cy="98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6251" y="4978400"/>
            <a:ext cx="981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5214" y="3871384"/>
            <a:ext cx="1057275" cy="98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897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from="(-#ppt_w/2)" to="(#ppt_x)" calcmode="lin" valueType="num">
                                      <p:cBhvr>
                                        <p:cTn id="7" dur="600" fill="hold">
                                          <p:stCondLst>
                                            <p:cond delay="0"/>
                                          </p:stCondLst>
                                        </p:cTn>
                                        <p:tgtEl>
                                          <p:spTgt spid="29"/>
                                        </p:tgtEl>
                                        <p:attrNameLst>
                                          <p:attrName>ppt_x</p:attrName>
                                        </p:attrNameLst>
                                      </p:cBhvr>
                                    </p:anim>
                                    <p:anim from="0" to="-1.0" calcmode="lin" valueType="num">
                                      <p:cBhvr>
                                        <p:cTn id="8" dur="200" decel="50000" autoRev="1" fill="hold">
                                          <p:stCondLst>
                                            <p:cond delay="600"/>
                                          </p:stCondLst>
                                        </p:cTn>
                                        <p:tgtEl>
                                          <p:spTgt spid="29"/>
                                        </p:tgtEl>
                                        <p:attrNameLst>
                                          <p:attrName>xshear</p:attrName>
                                        </p:attrNameLst>
                                      </p:cBhvr>
                                    </p:anim>
                                    <p:animScale>
                                      <p:cBhvr>
                                        <p:cTn id="9" dur="200" decel="100000" autoRev="1" fill="hold">
                                          <p:stCondLst>
                                            <p:cond delay="600"/>
                                          </p:stCondLst>
                                        </p:cTn>
                                        <p:tgtEl>
                                          <p:spTgt spid="29"/>
                                        </p:tgtEl>
                                      </p:cBhvr>
                                      <p:from x="100000" y="100000"/>
                                      <p:to x="80000" y="100000"/>
                                    </p:animScale>
                                    <p:anim by="(#ppt_h/3+#ppt_w*0.1)" calcmode="lin" valueType="num">
                                      <p:cBhvr additive="sum">
                                        <p:cTn id="10" dur="200" decel="100000" autoRev="1" fill="hold">
                                          <p:stCondLst>
                                            <p:cond delay="600"/>
                                          </p:stCondLst>
                                        </p:cTn>
                                        <p:tgtEl>
                                          <p:spTgt spid="29"/>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from="(-#ppt_w/2)" to="(#ppt_x)" calcmode="lin" valueType="num">
                                      <p:cBhvr>
                                        <p:cTn id="13" dur="600" fill="hold">
                                          <p:stCondLst>
                                            <p:cond delay="0"/>
                                          </p:stCondLst>
                                        </p:cTn>
                                        <p:tgtEl>
                                          <p:spTgt spid="8"/>
                                        </p:tgtEl>
                                        <p:attrNameLst>
                                          <p:attrName>ppt_x</p:attrName>
                                        </p:attrNameLst>
                                      </p:cBhvr>
                                    </p:anim>
                                    <p:anim from="0" to="-1.0" calcmode="lin" valueType="num">
                                      <p:cBhvr>
                                        <p:cTn id="14" dur="200" decel="50000" autoRev="1" fill="hold">
                                          <p:stCondLst>
                                            <p:cond delay="600"/>
                                          </p:stCondLst>
                                        </p:cTn>
                                        <p:tgtEl>
                                          <p:spTgt spid="8"/>
                                        </p:tgtEl>
                                        <p:attrNameLst>
                                          <p:attrName>xshear</p:attrName>
                                        </p:attrNameLst>
                                      </p:cBhvr>
                                    </p:anim>
                                    <p:animScale>
                                      <p:cBhvr>
                                        <p:cTn id="15" dur="200" decel="100000" autoRev="1" fill="hold">
                                          <p:stCondLst>
                                            <p:cond delay="600"/>
                                          </p:stCondLst>
                                        </p:cTn>
                                        <p:tgtEl>
                                          <p:spTgt spid="8"/>
                                        </p:tgtEl>
                                      </p:cBhvr>
                                      <p:from x="100000" y="100000"/>
                                      <p:to x="80000" y="100000"/>
                                    </p:animScale>
                                    <p:anim by="(#ppt_h/3+#ppt_w*0.1)" calcmode="lin" valueType="num">
                                      <p:cBhvr additive="sum">
                                        <p:cTn id="16" dur="200" decel="100000" autoRev="1" fill="hold">
                                          <p:stCondLst>
                                            <p:cond delay="600"/>
                                          </p:stCondLst>
                                        </p:cTn>
                                        <p:tgtEl>
                                          <p:spTgt spid="8"/>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from="(-#ppt_w/2)" to="(#ppt_x)" calcmode="lin" valueType="num">
                                      <p:cBhvr>
                                        <p:cTn id="19" dur="600" fill="hold">
                                          <p:stCondLst>
                                            <p:cond delay="0"/>
                                          </p:stCondLst>
                                        </p:cTn>
                                        <p:tgtEl>
                                          <p:spTgt spid="9"/>
                                        </p:tgtEl>
                                        <p:attrNameLst>
                                          <p:attrName>ppt_x</p:attrName>
                                        </p:attrNameLst>
                                      </p:cBhvr>
                                    </p:anim>
                                    <p:anim from="0" to="-1.0" calcmode="lin" valueType="num">
                                      <p:cBhvr>
                                        <p:cTn id="20" dur="200" decel="50000" autoRev="1" fill="hold">
                                          <p:stCondLst>
                                            <p:cond delay="600"/>
                                          </p:stCondLst>
                                        </p:cTn>
                                        <p:tgtEl>
                                          <p:spTgt spid="9"/>
                                        </p:tgtEl>
                                        <p:attrNameLst>
                                          <p:attrName>xshear</p:attrName>
                                        </p:attrNameLst>
                                      </p:cBhvr>
                                    </p:anim>
                                    <p:animScale>
                                      <p:cBhvr>
                                        <p:cTn id="21" dur="200" decel="100000" autoRev="1" fill="hold">
                                          <p:stCondLst>
                                            <p:cond delay="600"/>
                                          </p:stCondLst>
                                        </p:cTn>
                                        <p:tgtEl>
                                          <p:spTgt spid="9"/>
                                        </p:tgtEl>
                                      </p:cBhvr>
                                      <p:from x="100000" y="100000"/>
                                      <p:to x="80000" y="100000"/>
                                    </p:animScale>
                                    <p:anim by="(#ppt_h/3+#ppt_w*0.1)" calcmode="lin" valueType="num">
                                      <p:cBhvr additive="sum">
                                        <p:cTn id="22" dur="200" decel="100000" autoRev="1" fill="hold">
                                          <p:stCondLst>
                                            <p:cond delay="600"/>
                                          </p:stCondLst>
                                        </p:cTn>
                                        <p:tgtEl>
                                          <p:spTgt spid="9"/>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from="(-#ppt_w/2)" to="(#ppt_x)" calcmode="lin" valueType="num">
                                      <p:cBhvr>
                                        <p:cTn id="25" dur="600" fill="hold">
                                          <p:stCondLst>
                                            <p:cond delay="0"/>
                                          </p:stCondLst>
                                        </p:cTn>
                                        <p:tgtEl>
                                          <p:spTgt spid="10"/>
                                        </p:tgtEl>
                                        <p:attrNameLst>
                                          <p:attrName>ppt_x</p:attrName>
                                        </p:attrNameLst>
                                      </p:cBhvr>
                                    </p:anim>
                                    <p:anim from="0" to="-1.0" calcmode="lin" valueType="num">
                                      <p:cBhvr>
                                        <p:cTn id="26" dur="200" decel="50000" autoRev="1" fill="hold">
                                          <p:stCondLst>
                                            <p:cond delay="600"/>
                                          </p:stCondLst>
                                        </p:cTn>
                                        <p:tgtEl>
                                          <p:spTgt spid="10"/>
                                        </p:tgtEl>
                                        <p:attrNameLst>
                                          <p:attrName>xshear</p:attrName>
                                        </p:attrNameLst>
                                      </p:cBhvr>
                                    </p:anim>
                                    <p:animScale>
                                      <p:cBhvr>
                                        <p:cTn id="27" dur="200" decel="100000" autoRev="1" fill="hold">
                                          <p:stCondLst>
                                            <p:cond delay="600"/>
                                          </p:stCondLst>
                                        </p:cTn>
                                        <p:tgtEl>
                                          <p:spTgt spid="10"/>
                                        </p:tgtEl>
                                      </p:cBhvr>
                                      <p:from x="100000" y="100000"/>
                                      <p:to x="80000" y="100000"/>
                                    </p:animScale>
                                    <p:anim by="(#ppt_h/3+#ppt_w*0.1)" calcmode="lin" valueType="num">
                                      <p:cBhvr additive="sum">
                                        <p:cTn id="28" dur="200" decel="100000" autoRev="1" fill="hold">
                                          <p:stCondLst>
                                            <p:cond delay="600"/>
                                          </p:stCondLst>
                                        </p:cTn>
                                        <p:tgtEl>
                                          <p:spTgt spid="10"/>
                                        </p:tgtEl>
                                        <p:attrNameLst>
                                          <p:attrName>ppt_x</p:attrName>
                                        </p:attrNameLst>
                                      </p:cBhvr>
                                    </p:anim>
                                  </p:childTnLst>
                                </p:cTn>
                              </p:par>
                              <p:par>
                                <p:cTn id="29" presetID="34"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from="(-#ppt_w/2)" to="(#ppt_x)" calcmode="lin" valueType="num">
                                      <p:cBhvr>
                                        <p:cTn id="31" dur="600" fill="hold">
                                          <p:stCondLst>
                                            <p:cond delay="0"/>
                                          </p:stCondLst>
                                        </p:cTn>
                                        <p:tgtEl>
                                          <p:spTgt spid="11"/>
                                        </p:tgtEl>
                                        <p:attrNameLst>
                                          <p:attrName>ppt_x</p:attrName>
                                        </p:attrNameLst>
                                      </p:cBhvr>
                                    </p:anim>
                                    <p:anim from="0" to="-1.0" calcmode="lin" valueType="num">
                                      <p:cBhvr>
                                        <p:cTn id="32" dur="200" decel="50000" autoRev="1" fill="hold">
                                          <p:stCondLst>
                                            <p:cond delay="600"/>
                                          </p:stCondLst>
                                        </p:cTn>
                                        <p:tgtEl>
                                          <p:spTgt spid="11"/>
                                        </p:tgtEl>
                                        <p:attrNameLst>
                                          <p:attrName>xshear</p:attrName>
                                        </p:attrNameLst>
                                      </p:cBhvr>
                                    </p:anim>
                                    <p:animScale>
                                      <p:cBhvr>
                                        <p:cTn id="33" dur="200" decel="100000" autoRev="1" fill="hold">
                                          <p:stCondLst>
                                            <p:cond delay="600"/>
                                          </p:stCondLst>
                                        </p:cTn>
                                        <p:tgtEl>
                                          <p:spTgt spid="11"/>
                                        </p:tgtEl>
                                      </p:cBhvr>
                                      <p:from x="100000" y="100000"/>
                                      <p:to x="80000" y="100000"/>
                                    </p:animScale>
                                    <p:anim by="(#ppt_h/3+#ppt_w*0.1)" calcmode="lin" valueType="num">
                                      <p:cBhvr additive="sum">
                                        <p:cTn id="34" dur="200" decel="100000" autoRev="1" fill="hold">
                                          <p:stCondLst>
                                            <p:cond delay="600"/>
                                          </p:stCondLst>
                                        </p:cTn>
                                        <p:tgtEl>
                                          <p:spTgt spid="11"/>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2000"/>
                                        <p:tgtEl>
                                          <p:spTgt spid="30"/>
                                        </p:tgtEl>
                                      </p:cBhvr>
                                    </p:animEffect>
                                  </p:childTnLst>
                                </p:cTn>
                              </p:par>
                              <p:par>
                                <p:cTn id="40" presetID="6" presetClass="entr" presetSubtype="16"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circle(in)">
                                      <p:cBhvr>
                                        <p:cTn id="42" dur="2000"/>
                                        <p:tgtEl>
                                          <p:spTgt spid="31"/>
                                        </p:tgtEl>
                                      </p:cBhvr>
                                    </p:animEffect>
                                  </p:childTnLst>
                                </p:cTn>
                              </p:par>
                              <p:par>
                                <p:cTn id="43" presetID="6" presetClass="entr" presetSubtype="16"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circle(in)">
                                      <p:cBhvr>
                                        <p:cTn id="45" dur="2000"/>
                                        <p:tgtEl>
                                          <p:spTgt spid="33"/>
                                        </p:tgtEl>
                                      </p:cBhvr>
                                    </p:animEffect>
                                  </p:childTnLst>
                                </p:cTn>
                              </p:par>
                              <p:par>
                                <p:cTn id="46" presetID="6" presetClass="entr" presetSubtype="16"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circle(in)">
                                      <p:cBhvr>
                                        <p:cTn id="4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5" name="Text Box 29"/>
          <p:cNvSpPr txBox="1">
            <a:spLocks noChangeArrowheads="1"/>
          </p:cNvSpPr>
          <p:nvPr/>
        </p:nvSpPr>
        <p:spPr bwMode="auto">
          <a:xfrm>
            <a:off x="1447800" y="498337"/>
            <a:ext cx="5867399" cy="523220"/>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800" b="1" smtClean="0">
                <a:solidFill>
                  <a:srgbClr val="FF0000"/>
                </a:solidFill>
                <a:latin typeface="Times New Roman" panose="02020603050405020304" pitchFamily="18" charset="0"/>
              </a:rPr>
              <a:t>LUYỆN TẬP</a:t>
            </a:r>
            <a:endParaRPr lang="en-US" altLang="en-US" sz="2800" b="1">
              <a:solidFill>
                <a:srgbClr val="FF0000"/>
              </a:solidFill>
              <a:latin typeface="Times New Roman" panose="02020603050405020304" pitchFamily="18" charset="0"/>
            </a:endParaRPr>
          </a:p>
        </p:txBody>
      </p:sp>
      <p:sp>
        <p:nvSpPr>
          <p:cNvPr id="14366" name="Text Box 30"/>
          <p:cNvSpPr txBox="1">
            <a:spLocks noChangeArrowheads="1"/>
          </p:cNvSpPr>
          <p:nvPr/>
        </p:nvSpPr>
        <p:spPr bwMode="auto">
          <a:xfrm>
            <a:off x="1362075" y="2366963"/>
            <a:ext cx="7705725" cy="461962"/>
          </a:xfrm>
          <a:prstGeom prst="rect">
            <a:avLst/>
          </a:prstGeom>
          <a:ln/>
          <a:extLst/>
        </p:spPr>
        <p:style>
          <a:lnRef idx="2">
            <a:schemeClr val="accent6"/>
          </a:lnRef>
          <a:fillRef idx="1">
            <a:schemeClr val="lt1"/>
          </a:fillRef>
          <a:effectRef idx="0">
            <a:schemeClr val="accent6"/>
          </a:effectRef>
          <a:fontRef idx="minor">
            <a:schemeClr val="dk1"/>
          </a:fontRef>
        </p:style>
        <p:txBody>
          <a:bodyPr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A.  </a:t>
            </a:r>
            <a:r>
              <a:rPr lang="en-US" altLang="en-US" sz="2400" b="1" smtClean="0">
                <a:solidFill>
                  <a:srgbClr val="0070C0"/>
                </a:solidFill>
                <a:latin typeface="Times New Roman" panose="02020603050405020304" pitchFamily="18" charset="0"/>
              </a:rPr>
              <a:t>Tế bào</a:t>
            </a:r>
            <a:endParaRPr lang="en-US" altLang="en-US" sz="2400" b="1">
              <a:solidFill>
                <a:srgbClr val="0070C0"/>
              </a:solidFill>
              <a:latin typeface="Times New Roman" panose="02020603050405020304" pitchFamily="18" charset="0"/>
            </a:endParaRPr>
          </a:p>
        </p:txBody>
      </p:sp>
      <p:sp>
        <p:nvSpPr>
          <p:cNvPr id="14367" name="Text Box 31"/>
          <p:cNvSpPr txBox="1">
            <a:spLocks noChangeArrowheads="1"/>
          </p:cNvSpPr>
          <p:nvPr/>
        </p:nvSpPr>
        <p:spPr bwMode="auto">
          <a:xfrm>
            <a:off x="1362075" y="2970213"/>
            <a:ext cx="7705725" cy="461962"/>
          </a:xfrm>
          <a:prstGeom prst="rect">
            <a:avLst/>
          </a:prstGeom>
          <a:ln/>
          <a:extLst/>
        </p:spPr>
        <p:style>
          <a:lnRef idx="2">
            <a:schemeClr val="accent6"/>
          </a:lnRef>
          <a:fillRef idx="1">
            <a:schemeClr val="lt1"/>
          </a:fillRef>
          <a:effectRef idx="0">
            <a:schemeClr val="accent6"/>
          </a:effectRef>
          <a:fontRef idx="minor">
            <a:schemeClr val="dk1"/>
          </a:fontRef>
        </p:style>
        <p:txBody>
          <a:bodyPr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B.  </a:t>
            </a:r>
            <a:r>
              <a:rPr lang="en-US" altLang="en-US" sz="2400" b="1" smtClean="0">
                <a:solidFill>
                  <a:srgbClr val="0070C0"/>
                </a:solidFill>
                <a:latin typeface="Times New Roman" panose="02020603050405020304" pitchFamily="18" charset="0"/>
              </a:rPr>
              <a:t>Các nguyên tử, phân tử</a:t>
            </a:r>
            <a:endParaRPr lang="en-US" altLang="en-US" sz="2400" b="1">
              <a:solidFill>
                <a:srgbClr val="0070C0"/>
              </a:solidFill>
              <a:latin typeface="Times New Roman" panose="02020603050405020304" pitchFamily="18" charset="0"/>
            </a:endParaRPr>
          </a:p>
        </p:txBody>
      </p:sp>
      <p:sp>
        <p:nvSpPr>
          <p:cNvPr id="14368" name="Text Box 32"/>
          <p:cNvSpPr txBox="1">
            <a:spLocks noChangeArrowheads="1"/>
          </p:cNvSpPr>
          <p:nvPr/>
        </p:nvSpPr>
        <p:spPr bwMode="auto">
          <a:xfrm>
            <a:off x="1362075" y="4424363"/>
            <a:ext cx="7467600" cy="461653"/>
          </a:xfrm>
          <a:prstGeom prst="rect">
            <a:avLst/>
          </a:prstGeom>
          <a:ln/>
          <a:extLst/>
        </p:spPr>
        <p:style>
          <a:lnRef idx="2">
            <a:schemeClr val="accent6"/>
          </a:lnRef>
          <a:fillRef idx="1">
            <a:schemeClr val="lt1"/>
          </a:fillRef>
          <a:effectRef idx="0">
            <a:schemeClr val="accent6"/>
          </a:effectRef>
          <a:fontRef idx="minor">
            <a:schemeClr val="dk1"/>
          </a:fontRef>
        </p:style>
        <p:txBody>
          <a:bodyPr lIns="91429" tIns="45714" rIns="91429" bIns="45714">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buFontTx/>
              <a:buAutoNum type="alphaUcPeriod" startAt="4"/>
            </a:pPr>
            <a:r>
              <a:rPr lang="en-US" altLang="en-US" sz="2400" b="1">
                <a:solidFill>
                  <a:srgbClr val="00FFFF"/>
                </a:solidFill>
                <a:latin typeface="Times New Roman" panose="02020603050405020304" pitchFamily="18" charset="0"/>
              </a:rPr>
              <a:t>  </a:t>
            </a:r>
            <a:r>
              <a:rPr lang="en-US" altLang="en-US" sz="2400" b="1" smtClean="0">
                <a:solidFill>
                  <a:srgbClr val="0070C0"/>
                </a:solidFill>
                <a:latin typeface="Times New Roman" panose="02020603050405020304" pitchFamily="18" charset="0"/>
              </a:rPr>
              <a:t>Các mô</a:t>
            </a:r>
            <a:endParaRPr lang="en-US" altLang="en-US" sz="2400" b="1">
              <a:solidFill>
                <a:srgbClr val="0070C0"/>
              </a:solidFill>
              <a:latin typeface="Times New Roman" panose="02020603050405020304" pitchFamily="18" charset="0"/>
            </a:endParaRPr>
          </a:p>
        </p:txBody>
      </p:sp>
      <p:sp>
        <p:nvSpPr>
          <p:cNvPr id="14369" name="Text Box 33"/>
          <p:cNvSpPr txBox="1">
            <a:spLocks noChangeArrowheads="1"/>
          </p:cNvSpPr>
          <p:nvPr/>
        </p:nvSpPr>
        <p:spPr bwMode="auto">
          <a:xfrm>
            <a:off x="1209675" y="3662363"/>
            <a:ext cx="7400925" cy="461962"/>
          </a:xfrm>
          <a:prstGeom prst="rect">
            <a:avLst/>
          </a:prstGeom>
          <a:ln/>
          <a:extLst/>
        </p:spPr>
        <p:style>
          <a:lnRef idx="2">
            <a:schemeClr val="accent6"/>
          </a:lnRef>
          <a:fillRef idx="1">
            <a:schemeClr val="lt1"/>
          </a:fillRef>
          <a:effectRef idx="0">
            <a:schemeClr val="accent6"/>
          </a:effectRef>
          <a:fontRef idx="minor">
            <a:schemeClr val="dk1"/>
          </a:fontRef>
        </p:style>
        <p:txBody>
          <a:bodyPr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  C.  </a:t>
            </a:r>
            <a:r>
              <a:rPr lang="en-US" altLang="en-US" sz="2400" b="1" smtClean="0">
                <a:solidFill>
                  <a:srgbClr val="0070C0"/>
                </a:solidFill>
                <a:latin typeface="Times New Roman" panose="02020603050405020304" pitchFamily="18" charset="0"/>
              </a:rPr>
              <a:t>Hợp chất</a:t>
            </a:r>
            <a:endParaRPr lang="en-US" altLang="en-US" sz="2400" b="1">
              <a:solidFill>
                <a:srgbClr val="0070C0"/>
              </a:solidFill>
              <a:latin typeface="Times New Roman" panose="02020603050405020304" pitchFamily="18" charset="0"/>
            </a:endParaRPr>
          </a:p>
        </p:txBody>
      </p:sp>
      <p:sp>
        <p:nvSpPr>
          <p:cNvPr id="14370" name="AutoShape 34"/>
          <p:cNvSpPr>
            <a:spLocks noChangeArrowheads="1"/>
          </p:cNvSpPr>
          <p:nvPr/>
        </p:nvSpPr>
        <p:spPr bwMode="auto">
          <a:xfrm>
            <a:off x="1265238" y="2936305"/>
            <a:ext cx="554037" cy="5603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solidFill>
            <a:srgbClr val="FF0000"/>
          </a:solid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71" name="Group 35"/>
          <p:cNvGrpSpPr>
            <a:grpSpLocks/>
          </p:cNvGrpSpPr>
          <p:nvPr/>
        </p:nvGrpSpPr>
        <p:grpSpPr bwMode="auto">
          <a:xfrm>
            <a:off x="2632075" y="5429250"/>
            <a:ext cx="6172200" cy="1428750"/>
            <a:chOff x="68" y="2614"/>
            <a:chExt cx="3674" cy="741"/>
          </a:xfrm>
        </p:grpSpPr>
        <p:pic>
          <p:nvPicPr>
            <p:cNvPr id="104472" name="Picture 36" descr="Hoacuo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2614"/>
              <a:ext cx="817"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3" name="Text Box 37"/>
            <p:cNvSpPr txBox="1">
              <a:spLocks noChangeArrowheads="1"/>
            </p:cNvSpPr>
            <p:nvPr/>
          </p:nvSpPr>
          <p:spPr bwMode="auto">
            <a:xfrm>
              <a:off x="794" y="2870"/>
              <a:ext cx="2948"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FFFF00"/>
                  </a:solidFill>
                  <a:latin typeface="Times New Roman" panose="02020603050405020304" pitchFamily="18" charset="0"/>
                </a:rPr>
                <a:t>Hoan hô . . . ! Đúng rồi . . . !</a:t>
              </a:r>
            </a:p>
          </p:txBody>
        </p:sp>
      </p:grpSp>
      <p:grpSp>
        <p:nvGrpSpPr>
          <p:cNvPr id="14374" name="Group 38"/>
          <p:cNvGrpSpPr>
            <a:grpSpLocks/>
          </p:cNvGrpSpPr>
          <p:nvPr/>
        </p:nvGrpSpPr>
        <p:grpSpPr bwMode="auto">
          <a:xfrm>
            <a:off x="1676400" y="5487988"/>
            <a:ext cx="6172200" cy="1293812"/>
            <a:chOff x="204" y="3475"/>
            <a:chExt cx="3674" cy="671"/>
          </a:xfrm>
        </p:grpSpPr>
        <p:pic>
          <p:nvPicPr>
            <p:cNvPr id="104470" name="Picture 39"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1" name="Text Box 40"/>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pic>
        <p:nvPicPr>
          <p:cNvPr id="14377" name="Picture 41" descr="cartoon1%2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371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8" name="Group 42"/>
          <p:cNvGrpSpPr>
            <a:grpSpLocks/>
          </p:cNvGrpSpPr>
          <p:nvPr/>
        </p:nvGrpSpPr>
        <p:grpSpPr bwMode="auto">
          <a:xfrm>
            <a:off x="1676400" y="5486400"/>
            <a:ext cx="6172200" cy="1293813"/>
            <a:chOff x="204" y="3475"/>
            <a:chExt cx="3674" cy="671"/>
          </a:xfrm>
        </p:grpSpPr>
        <p:pic>
          <p:nvPicPr>
            <p:cNvPr id="104468" name="Picture 43"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9" name="Text Box 44"/>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grpSp>
        <p:nvGrpSpPr>
          <p:cNvPr id="14381" name="Group 45"/>
          <p:cNvGrpSpPr>
            <a:grpSpLocks/>
          </p:cNvGrpSpPr>
          <p:nvPr/>
        </p:nvGrpSpPr>
        <p:grpSpPr bwMode="auto">
          <a:xfrm>
            <a:off x="1676400" y="5487988"/>
            <a:ext cx="6172200" cy="1293812"/>
            <a:chOff x="204" y="3475"/>
            <a:chExt cx="3674" cy="671"/>
          </a:xfrm>
        </p:grpSpPr>
        <p:pic>
          <p:nvPicPr>
            <p:cNvPr id="104466" name="Picture 46"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7" name="Text Box 47"/>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dirty="0" err="1">
                  <a:solidFill>
                    <a:srgbClr val="00FF00"/>
                  </a:solidFill>
                  <a:latin typeface="Times New Roman" panose="02020603050405020304" pitchFamily="18" charset="0"/>
                </a:rPr>
                <a:t>Tiếc</a:t>
              </a:r>
              <a:r>
                <a:rPr lang="en-US" altLang="en-US" sz="2400" b="1" dirty="0">
                  <a:solidFill>
                    <a:srgbClr val="00FF00"/>
                  </a:solidFill>
                  <a:latin typeface="Times New Roman" panose="02020603050405020304" pitchFamily="18" charset="0"/>
                </a:rPr>
                <a:t> </a:t>
              </a:r>
              <a:r>
                <a:rPr lang="en-US" altLang="en-US" sz="2400" b="1" dirty="0" err="1">
                  <a:solidFill>
                    <a:srgbClr val="00FF00"/>
                  </a:solidFill>
                  <a:latin typeface="Times New Roman" panose="02020603050405020304" pitchFamily="18" charset="0"/>
                </a:rPr>
                <a:t>quá</a:t>
              </a:r>
              <a:r>
                <a:rPr lang="en-US" altLang="en-US" sz="2400" b="1" dirty="0">
                  <a:solidFill>
                    <a:srgbClr val="00FF00"/>
                  </a:solidFill>
                  <a:latin typeface="Times New Roman" panose="02020603050405020304" pitchFamily="18" charset="0"/>
                </a:rPr>
                <a:t>¸ . . ! </a:t>
              </a:r>
              <a:r>
                <a:rPr lang="en-US" altLang="en-US" sz="2400" b="1" dirty="0" err="1">
                  <a:solidFill>
                    <a:srgbClr val="00FF00"/>
                  </a:solidFill>
                  <a:latin typeface="Times New Roman" panose="02020603050405020304" pitchFamily="18" charset="0"/>
                </a:rPr>
                <a:t>Em</a:t>
              </a:r>
              <a:r>
                <a:rPr lang="en-US" altLang="en-US" sz="2400" b="1" dirty="0">
                  <a:solidFill>
                    <a:srgbClr val="00FF00"/>
                  </a:solidFill>
                  <a:latin typeface="Times New Roman" panose="02020603050405020304" pitchFamily="18" charset="0"/>
                </a:rPr>
                <a:t> </a:t>
              </a:r>
              <a:r>
                <a:rPr lang="en-US" altLang="en-US" sz="2400" b="1" dirty="0" err="1">
                  <a:solidFill>
                    <a:srgbClr val="00FF00"/>
                  </a:solidFill>
                  <a:latin typeface="Times New Roman" panose="02020603050405020304" pitchFamily="18" charset="0"/>
                </a:rPr>
                <a:t>chọn</a:t>
              </a:r>
              <a:r>
                <a:rPr lang="en-US" altLang="en-US" sz="2400" b="1" dirty="0">
                  <a:solidFill>
                    <a:srgbClr val="00FF00"/>
                  </a:solidFill>
                  <a:latin typeface="Times New Roman" panose="02020603050405020304" pitchFamily="18" charset="0"/>
                </a:rPr>
                <a:t> </a:t>
              </a:r>
              <a:r>
                <a:rPr lang="en-US" altLang="en-US" sz="2400" b="1" dirty="0" err="1">
                  <a:solidFill>
                    <a:srgbClr val="00FF00"/>
                  </a:solidFill>
                  <a:latin typeface="Times New Roman" panose="02020603050405020304" pitchFamily="18" charset="0"/>
                </a:rPr>
                <a:t>sai</a:t>
              </a:r>
              <a:r>
                <a:rPr lang="en-US" altLang="en-US" sz="2400" b="1" dirty="0">
                  <a:solidFill>
                    <a:srgbClr val="00FF00"/>
                  </a:solidFill>
                  <a:latin typeface="Times New Roman" panose="02020603050405020304" pitchFamily="18" charset="0"/>
                </a:rPr>
                <a:t> </a:t>
              </a:r>
              <a:r>
                <a:rPr lang="en-US" altLang="en-US" sz="2400" b="1" dirty="0" err="1">
                  <a:solidFill>
                    <a:srgbClr val="00FF00"/>
                  </a:solidFill>
                  <a:latin typeface="Times New Roman" panose="02020603050405020304" pitchFamily="18" charset="0"/>
                </a:rPr>
                <a:t>rồi</a:t>
              </a:r>
              <a:r>
                <a:rPr lang="en-US" altLang="en-US" sz="2400" b="1" dirty="0">
                  <a:solidFill>
                    <a:srgbClr val="00FF00"/>
                  </a:solidFill>
                  <a:latin typeface="Times New Roman" panose="02020603050405020304" pitchFamily="18" charset="0"/>
                </a:rPr>
                <a:t>.</a:t>
              </a:r>
            </a:p>
          </p:txBody>
        </p:sp>
      </p:grpSp>
      <p:sp>
        <p:nvSpPr>
          <p:cNvPr id="14384" name="AutoShape 48"/>
          <p:cNvSpPr>
            <a:spLocks noChangeArrowheads="1"/>
          </p:cNvSpPr>
          <p:nvPr/>
        </p:nvSpPr>
        <p:spPr bwMode="auto">
          <a:xfrm>
            <a:off x="1285875" y="2290763"/>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5" name="AutoShape 49"/>
          <p:cNvSpPr>
            <a:spLocks noChangeArrowheads="1"/>
          </p:cNvSpPr>
          <p:nvPr/>
        </p:nvSpPr>
        <p:spPr bwMode="auto">
          <a:xfrm>
            <a:off x="1296193" y="4396931"/>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6" name="AutoShape 50"/>
          <p:cNvSpPr>
            <a:spLocks noChangeArrowheads="1"/>
          </p:cNvSpPr>
          <p:nvPr/>
        </p:nvSpPr>
        <p:spPr bwMode="auto">
          <a:xfrm>
            <a:off x="1285875" y="3662363"/>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7" name="Text Box 51"/>
          <p:cNvSpPr txBox="1">
            <a:spLocks noChangeArrowheads="1"/>
          </p:cNvSpPr>
          <p:nvPr/>
        </p:nvSpPr>
        <p:spPr bwMode="auto">
          <a:xfrm>
            <a:off x="371475" y="1524000"/>
            <a:ext cx="74771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3000" b="1">
                <a:solidFill>
                  <a:srgbClr val="FF0000"/>
                </a:solidFill>
                <a:latin typeface="Times New Roman" panose="02020603050405020304" pitchFamily="18" charset="0"/>
              </a:rPr>
              <a:t>1. </a:t>
            </a:r>
            <a:r>
              <a:rPr lang="en-US" altLang="en-US" sz="3000" b="1" smtClean="0">
                <a:latin typeface="Times New Roman" panose="02020603050405020304" pitchFamily="18" charset="0"/>
              </a:rPr>
              <a:t>Các chất được cấu tạo từ</a:t>
            </a:r>
            <a:endParaRPr lang="en-US" altLang="en-US" sz="3000" b="1">
              <a:latin typeface="Times New Roman" panose="02020603050405020304" pitchFamily="18" charset="0"/>
            </a:endParaRPr>
          </a:p>
        </p:txBody>
      </p:sp>
    </p:spTree>
    <p:extLst>
      <p:ext uri="{BB962C8B-B14F-4D97-AF65-F5344CB8AC3E}">
        <p14:creationId xmlns:p14="http://schemas.microsoft.com/office/powerpoint/2010/main" val="115252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4365"/>
                                        </p:tgtEl>
                                        <p:attrNameLst>
                                          <p:attrName>style.visibility</p:attrName>
                                        </p:attrNameLst>
                                      </p:cBhvr>
                                      <p:to>
                                        <p:strVal val="visible"/>
                                      </p:to>
                                    </p:set>
                                    <p:anim calcmode="lin" valueType="num">
                                      <p:cBhvr>
                                        <p:cTn id="7" dur="1000" fill="hold"/>
                                        <p:tgtEl>
                                          <p:spTgt spid="14365"/>
                                        </p:tgtEl>
                                        <p:attrNameLst>
                                          <p:attrName>ppt_w</p:attrName>
                                        </p:attrNameLst>
                                      </p:cBhvr>
                                      <p:tavLst>
                                        <p:tav tm="0">
                                          <p:val>
                                            <p:strVal val="#ppt_w+.3"/>
                                          </p:val>
                                        </p:tav>
                                        <p:tav tm="100000">
                                          <p:val>
                                            <p:strVal val="#ppt_w"/>
                                          </p:val>
                                        </p:tav>
                                      </p:tavLst>
                                    </p:anim>
                                    <p:anim calcmode="lin" valueType="num">
                                      <p:cBhvr>
                                        <p:cTn id="8" dur="1000" fill="hold"/>
                                        <p:tgtEl>
                                          <p:spTgt spid="14365"/>
                                        </p:tgtEl>
                                        <p:attrNameLst>
                                          <p:attrName>ppt_h</p:attrName>
                                        </p:attrNameLst>
                                      </p:cBhvr>
                                      <p:tavLst>
                                        <p:tav tm="0">
                                          <p:val>
                                            <p:strVal val="#ppt_h"/>
                                          </p:val>
                                        </p:tav>
                                        <p:tav tm="100000">
                                          <p:val>
                                            <p:strVal val="#ppt_h"/>
                                          </p:val>
                                        </p:tav>
                                      </p:tavLst>
                                    </p:anim>
                                    <p:animEffect transition="in" filter="fade">
                                      <p:cBhvr>
                                        <p:cTn id="9" dur="1000"/>
                                        <p:tgtEl>
                                          <p:spTgt spid="143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14368"/>
                                        </p:tgtEl>
                                        <p:attrNameLst>
                                          <p:attrName>style.visibility</p:attrName>
                                        </p:attrNameLst>
                                      </p:cBhvr>
                                      <p:to>
                                        <p:strVal val="visible"/>
                                      </p:to>
                                    </p:set>
                                    <p:anim from="(-#ppt_w/2)" to="(#ppt_x)" calcmode="lin" valueType="num">
                                      <p:cBhvr>
                                        <p:cTn id="14" dur="600" fill="hold">
                                          <p:stCondLst>
                                            <p:cond delay="0"/>
                                          </p:stCondLst>
                                        </p:cTn>
                                        <p:tgtEl>
                                          <p:spTgt spid="14368"/>
                                        </p:tgtEl>
                                        <p:attrNameLst>
                                          <p:attrName>ppt_x</p:attrName>
                                        </p:attrNameLst>
                                      </p:cBhvr>
                                    </p:anim>
                                    <p:anim from="0" to="-1.0" calcmode="lin" valueType="num">
                                      <p:cBhvr>
                                        <p:cTn id="15" dur="200" decel="50000" autoRev="1" fill="hold">
                                          <p:stCondLst>
                                            <p:cond delay="600"/>
                                          </p:stCondLst>
                                        </p:cTn>
                                        <p:tgtEl>
                                          <p:spTgt spid="14368"/>
                                        </p:tgtEl>
                                        <p:attrNameLst>
                                          <p:attrName>xshear</p:attrName>
                                        </p:attrNameLst>
                                      </p:cBhvr>
                                    </p:anim>
                                    <p:animScale>
                                      <p:cBhvr>
                                        <p:cTn id="16" dur="200" decel="100000" autoRev="1" fill="hold">
                                          <p:stCondLst>
                                            <p:cond delay="600"/>
                                          </p:stCondLst>
                                        </p:cTn>
                                        <p:tgtEl>
                                          <p:spTgt spid="14368"/>
                                        </p:tgtEl>
                                      </p:cBhvr>
                                      <p:from x="100000" y="100000"/>
                                      <p:to x="80000" y="100000"/>
                                    </p:animScale>
                                    <p:anim by="(#ppt_h/3+#ppt_w*0.1)" calcmode="lin" valueType="num">
                                      <p:cBhvr additive="sum">
                                        <p:cTn id="17" dur="200" decel="100000" autoRev="1" fill="hold">
                                          <p:stCondLst>
                                            <p:cond delay="600"/>
                                          </p:stCondLst>
                                        </p:cTn>
                                        <p:tgtEl>
                                          <p:spTgt spid="14368"/>
                                        </p:tgtEl>
                                        <p:attrNameLst>
                                          <p:attrName>ppt_x</p:attrName>
                                        </p:attrNameLst>
                                      </p:cBhvr>
                                    </p:anim>
                                  </p:childTnLst>
                                </p:cTn>
                              </p:par>
                              <p:par>
                                <p:cTn id="18" presetID="34" presetClass="entr" presetSubtype="0" fill="hold" grpId="0" nodeType="withEffect">
                                  <p:stCondLst>
                                    <p:cond delay="0"/>
                                  </p:stCondLst>
                                  <p:childTnLst>
                                    <p:set>
                                      <p:cBhvr>
                                        <p:cTn id="19" dur="1" fill="hold">
                                          <p:stCondLst>
                                            <p:cond delay="0"/>
                                          </p:stCondLst>
                                        </p:cTn>
                                        <p:tgtEl>
                                          <p:spTgt spid="14369"/>
                                        </p:tgtEl>
                                        <p:attrNameLst>
                                          <p:attrName>style.visibility</p:attrName>
                                        </p:attrNameLst>
                                      </p:cBhvr>
                                      <p:to>
                                        <p:strVal val="visible"/>
                                      </p:to>
                                    </p:set>
                                    <p:anim from="(-#ppt_w/2)" to="(#ppt_x)" calcmode="lin" valueType="num">
                                      <p:cBhvr>
                                        <p:cTn id="20" dur="600" fill="hold">
                                          <p:stCondLst>
                                            <p:cond delay="0"/>
                                          </p:stCondLst>
                                        </p:cTn>
                                        <p:tgtEl>
                                          <p:spTgt spid="14369"/>
                                        </p:tgtEl>
                                        <p:attrNameLst>
                                          <p:attrName>ppt_x</p:attrName>
                                        </p:attrNameLst>
                                      </p:cBhvr>
                                    </p:anim>
                                    <p:anim from="0" to="-1.0" calcmode="lin" valueType="num">
                                      <p:cBhvr>
                                        <p:cTn id="21" dur="200" decel="50000" autoRev="1" fill="hold">
                                          <p:stCondLst>
                                            <p:cond delay="600"/>
                                          </p:stCondLst>
                                        </p:cTn>
                                        <p:tgtEl>
                                          <p:spTgt spid="14369"/>
                                        </p:tgtEl>
                                        <p:attrNameLst>
                                          <p:attrName>xshear</p:attrName>
                                        </p:attrNameLst>
                                      </p:cBhvr>
                                    </p:anim>
                                    <p:animScale>
                                      <p:cBhvr>
                                        <p:cTn id="22" dur="200" decel="100000" autoRev="1" fill="hold">
                                          <p:stCondLst>
                                            <p:cond delay="600"/>
                                          </p:stCondLst>
                                        </p:cTn>
                                        <p:tgtEl>
                                          <p:spTgt spid="14369"/>
                                        </p:tgtEl>
                                      </p:cBhvr>
                                      <p:from x="100000" y="100000"/>
                                      <p:to x="80000" y="100000"/>
                                    </p:animScale>
                                    <p:anim by="(#ppt_h/3+#ppt_w*0.1)" calcmode="lin" valueType="num">
                                      <p:cBhvr additive="sum">
                                        <p:cTn id="23" dur="200" decel="100000" autoRev="1" fill="hold">
                                          <p:stCondLst>
                                            <p:cond delay="600"/>
                                          </p:stCondLst>
                                        </p:cTn>
                                        <p:tgtEl>
                                          <p:spTgt spid="14369"/>
                                        </p:tgtEl>
                                        <p:attrNameLst>
                                          <p:attrName>ppt_x</p:attrName>
                                        </p:attrNameLst>
                                      </p:cBhvr>
                                    </p:anim>
                                  </p:childTnLst>
                                </p:cTn>
                              </p:par>
                              <p:par>
                                <p:cTn id="24" presetID="34" presetClass="entr" presetSubtype="0" fill="hold" grpId="0" nodeType="withEffect">
                                  <p:stCondLst>
                                    <p:cond delay="0"/>
                                  </p:stCondLst>
                                  <p:childTnLst>
                                    <p:set>
                                      <p:cBhvr>
                                        <p:cTn id="25" dur="1" fill="hold">
                                          <p:stCondLst>
                                            <p:cond delay="0"/>
                                          </p:stCondLst>
                                        </p:cTn>
                                        <p:tgtEl>
                                          <p:spTgt spid="14366"/>
                                        </p:tgtEl>
                                        <p:attrNameLst>
                                          <p:attrName>style.visibility</p:attrName>
                                        </p:attrNameLst>
                                      </p:cBhvr>
                                      <p:to>
                                        <p:strVal val="visible"/>
                                      </p:to>
                                    </p:set>
                                    <p:anim from="(-#ppt_w/2)" to="(#ppt_x)" calcmode="lin" valueType="num">
                                      <p:cBhvr>
                                        <p:cTn id="26" dur="600" fill="hold">
                                          <p:stCondLst>
                                            <p:cond delay="0"/>
                                          </p:stCondLst>
                                        </p:cTn>
                                        <p:tgtEl>
                                          <p:spTgt spid="14366"/>
                                        </p:tgtEl>
                                        <p:attrNameLst>
                                          <p:attrName>ppt_x</p:attrName>
                                        </p:attrNameLst>
                                      </p:cBhvr>
                                    </p:anim>
                                    <p:anim from="0" to="-1.0" calcmode="lin" valueType="num">
                                      <p:cBhvr>
                                        <p:cTn id="27" dur="200" decel="50000" autoRev="1" fill="hold">
                                          <p:stCondLst>
                                            <p:cond delay="600"/>
                                          </p:stCondLst>
                                        </p:cTn>
                                        <p:tgtEl>
                                          <p:spTgt spid="14366"/>
                                        </p:tgtEl>
                                        <p:attrNameLst>
                                          <p:attrName>xshear</p:attrName>
                                        </p:attrNameLst>
                                      </p:cBhvr>
                                    </p:anim>
                                    <p:animScale>
                                      <p:cBhvr>
                                        <p:cTn id="28" dur="200" decel="100000" autoRev="1" fill="hold">
                                          <p:stCondLst>
                                            <p:cond delay="600"/>
                                          </p:stCondLst>
                                        </p:cTn>
                                        <p:tgtEl>
                                          <p:spTgt spid="14366"/>
                                        </p:tgtEl>
                                      </p:cBhvr>
                                      <p:from x="100000" y="100000"/>
                                      <p:to x="80000" y="100000"/>
                                    </p:animScale>
                                    <p:anim by="(#ppt_h/3+#ppt_w*0.1)" calcmode="lin" valueType="num">
                                      <p:cBhvr additive="sum">
                                        <p:cTn id="29" dur="200" decel="100000" autoRev="1" fill="hold">
                                          <p:stCondLst>
                                            <p:cond delay="600"/>
                                          </p:stCondLst>
                                        </p:cTn>
                                        <p:tgtEl>
                                          <p:spTgt spid="14366"/>
                                        </p:tgtEl>
                                        <p:attrNameLst>
                                          <p:attrName>ppt_x</p:attrName>
                                        </p:attrNameLst>
                                      </p:cBhvr>
                                    </p:anim>
                                  </p:childTnLst>
                                </p:cTn>
                              </p:par>
                              <p:par>
                                <p:cTn id="30" presetID="34" presetClass="entr" presetSubtype="0" fill="hold" grpId="0" nodeType="withEffect">
                                  <p:stCondLst>
                                    <p:cond delay="0"/>
                                  </p:stCondLst>
                                  <p:childTnLst>
                                    <p:set>
                                      <p:cBhvr>
                                        <p:cTn id="31" dur="1" fill="hold">
                                          <p:stCondLst>
                                            <p:cond delay="0"/>
                                          </p:stCondLst>
                                        </p:cTn>
                                        <p:tgtEl>
                                          <p:spTgt spid="14367"/>
                                        </p:tgtEl>
                                        <p:attrNameLst>
                                          <p:attrName>style.visibility</p:attrName>
                                        </p:attrNameLst>
                                      </p:cBhvr>
                                      <p:to>
                                        <p:strVal val="visible"/>
                                      </p:to>
                                    </p:set>
                                    <p:anim from="(-#ppt_w/2)" to="(#ppt_x)" calcmode="lin" valueType="num">
                                      <p:cBhvr>
                                        <p:cTn id="32" dur="600" fill="hold">
                                          <p:stCondLst>
                                            <p:cond delay="0"/>
                                          </p:stCondLst>
                                        </p:cTn>
                                        <p:tgtEl>
                                          <p:spTgt spid="14367"/>
                                        </p:tgtEl>
                                        <p:attrNameLst>
                                          <p:attrName>ppt_x</p:attrName>
                                        </p:attrNameLst>
                                      </p:cBhvr>
                                    </p:anim>
                                    <p:anim from="0" to="-1.0" calcmode="lin" valueType="num">
                                      <p:cBhvr>
                                        <p:cTn id="33" dur="200" decel="50000" autoRev="1" fill="hold">
                                          <p:stCondLst>
                                            <p:cond delay="600"/>
                                          </p:stCondLst>
                                        </p:cTn>
                                        <p:tgtEl>
                                          <p:spTgt spid="14367"/>
                                        </p:tgtEl>
                                        <p:attrNameLst>
                                          <p:attrName>xshear</p:attrName>
                                        </p:attrNameLst>
                                      </p:cBhvr>
                                    </p:anim>
                                    <p:animScale>
                                      <p:cBhvr>
                                        <p:cTn id="34" dur="200" decel="100000" autoRev="1" fill="hold">
                                          <p:stCondLst>
                                            <p:cond delay="600"/>
                                          </p:stCondLst>
                                        </p:cTn>
                                        <p:tgtEl>
                                          <p:spTgt spid="14367"/>
                                        </p:tgtEl>
                                      </p:cBhvr>
                                      <p:from x="100000" y="100000"/>
                                      <p:to x="80000" y="100000"/>
                                    </p:animScale>
                                    <p:anim by="(#ppt_h/3+#ppt_w*0.1)" calcmode="lin" valueType="num">
                                      <p:cBhvr additive="sum">
                                        <p:cTn id="35" dur="200" decel="100000" autoRev="1" fill="hold">
                                          <p:stCondLst>
                                            <p:cond delay="600"/>
                                          </p:stCondLst>
                                        </p:cTn>
                                        <p:tgtEl>
                                          <p:spTgt spid="14367"/>
                                        </p:tgtEl>
                                        <p:attrNameLst>
                                          <p:attrName>ppt_x</p:attrName>
                                        </p:attrNameLst>
                                      </p:cBhvr>
                                    </p:anim>
                                  </p:childTnLst>
                                </p:cTn>
                              </p:par>
                              <p:par>
                                <p:cTn id="36" presetID="34" presetClass="entr" presetSubtype="0" fill="hold" grpId="0" nodeType="withEffect">
                                  <p:stCondLst>
                                    <p:cond delay="0"/>
                                  </p:stCondLst>
                                  <p:childTnLst>
                                    <p:set>
                                      <p:cBhvr>
                                        <p:cTn id="37" dur="1" fill="hold">
                                          <p:stCondLst>
                                            <p:cond delay="0"/>
                                          </p:stCondLst>
                                        </p:cTn>
                                        <p:tgtEl>
                                          <p:spTgt spid="14387"/>
                                        </p:tgtEl>
                                        <p:attrNameLst>
                                          <p:attrName>style.visibility</p:attrName>
                                        </p:attrNameLst>
                                      </p:cBhvr>
                                      <p:to>
                                        <p:strVal val="visible"/>
                                      </p:to>
                                    </p:set>
                                    <p:anim from="(-#ppt_w/2)" to="(#ppt_x)" calcmode="lin" valueType="num">
                                      <p:cBhvr>
                                        <p:cTn id="38" dur="600" fill="hold">
                                          <p:stCondLst>
                                            <p:cond delay="0"/>
                                          </p:stCondLst>
                                        </p:cTn>
                                        <p:tgtEl>
                                          <p:spTgt spid="14387"/>
                                        </p:tgtEl>
                                        <p:attrNameLst>
                                          <p:attrName>ppt_x</p:attrName>
                                        </p:attrNameLst>
                                      </p:cBhvr>
                                    </p:anim>
                                    <p:anim from="0" to="-1.0" calcmode="lin" valueType="num">
                                      <p:cBhvr>
                                        <p:cTn id="39" dur="200" decel="50000" autoRev="1" fill="hold">
                                          <p:stCondLst>
                                            <p:cond delay="600"/>
                                          </p:stCondLst>
                                        </p:cTn>
                                        <p:tgtEl>
                                          <p:spTgt spid="14387"/>
                                        </p:tgtEl>
                                        <p:attrNameLst>
                                          <p:attrName>xshear</p:attrName>
                                        </p:attrNameLst>
                                      </p:cBhvr>
                                    </p:anim>
                                    <p:animScale>
                                      <p:cBhvr>
                                        <p:cTn id="40" dur="200" decel="100000" autoRev="1" fill="hold">
                                          <p:stCondLst>
                                            <p:cond delay="600"/>
                                          </p:stCondLst>
                                        </p:cTn>
                                        <p:tgtEl>
                                          <p:spTgt spid="14387"/>
                                        </p:tgtEl>
                                      </p:cBhvr>
                                      <p:from x="100000" y="100000"/>
                                      <p:to x="80000" y="100000"/>
                                    </p:animScale>
                                    <p:anim by="(#ppt_h/3+#ppt_w*0.1)" calcmode="lin" valueType="num">
                                      <p:cBhvr additive="sum">
                                        <p:cTn id="41" dur="200" decel="100000" autoRev="1" fill="hold">
                                          <p:stCondLst>
                                            <p:cond delay="600"/>
                                          </p:stCondLst>
                                        </p:cTn>
                                        <p:tgtEl>
                                          <p:spTgt spid="1438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4368"/>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55" presetClass="entr" presetSubtype="0" fill="hold" nodeType="clickEffect">
                                  <p:stCondLst>
                                    <p:cond delay="0"/>
                                  </p:stCondLst>
                                  <p:childTnLst>
                                    <p:set>
                                      <p:cBhvr>
                                        <p:cTn id="46" dur="1" fill="hold">
                                          <p:stCondLst>
                                            <p:cond delay="0"/>
                                          </p:stCondLst>
                                        </p:cTn>
                                        <p:tgtEl>
                                          <p:spTgt spid="14378"/>
                                        </p:tgtEl>
                                        <p:attrNameLst>
                                          <p:attrName>style.visibility</p:attrName>
                                        </p:attrNameLst>
                                      </p:cBhvr>
                                      <p:to>
                                        <p:strVal val="visible"/>
                                      </p:to>
                                    </p:set>
                                    <p:anim calcmode="lin" valueType="num">
                                      <p:cBhvr>
                                        <p:cTn id="47" dur="1000" fill="hold"/>
                                        <p:tgtEl>
                                          <p:spTgt spid="14378"/>
                                        </p:tgtEl>
                                        <p:attrNameLst>
                                          <p:attrName>ppt_w</p:attrName>
                                        </p:attrNameLst>
                                      </p:cBhvr>
                                      <p:tavLst>
                                        <p:tav tm="0">
                                          <p:val>
                                            <p:strVal val="#ppt_w*0.70"/>
                                          </p:val>
                                        </p:tav>
                                        <p:tav tm="100000">
                                          <p:val>
                                            <p:strVal val="#ppt_w"/>
                                          </p:val>
                                        </p:tav>
                                      </p:tavLst>
                                    </p:anim>
                                    <p:anim calcmode="lin" valueType="num">
                                      <p:cBhvr>
                                        <p:cTn id="48" dur="1000" fill="hold"/>
                                        <p:tgtEl>
                                          <p:spTgt spid="14378"/>
                                        </p:tgtEl>
                                        <p:attrNameLst>
                                          <p:attrName>ppt_h</p:attrName>
                                        </p:attrNameLst>
                                      </p:cBhvr>
                                      <p:tavLst>
                                        <p:tav tm="0">
                                          <p:val>
                                            <p:strVal val="#ppt_h"/>
                                          </p:val>
                                        </p:tav>
                                        <p:tav tm="100000">
                                          <p:val>
                                            <p:strVal val="#ppt_h"/>
                                          </p:val>
                                        </p:tav>
                                      </p:tavLst>
                                    </p:anim>
                                    <p:animEffect transition="in" filter="fade">
                                      <p:cBhvr>
                                        <p:cTn id="49" dur="1000"/>
                                        <p:tgtEl>
                                          <p:spTgt spid="14378"/>
                                        </p:tgtEl>
                                      </p:cBhvr>
                                    </p:animEffect>
                                  </p:childTnLst>
                                </p:cTn>
                              </p:par>
                              <p:par>
                                <p:cTn id="50" presetID="50" presetClass="entr" presetSubtype="0" decel="100000" fill="hold" grpId="0" nodeType="withEffect">
                                  <p:stCondLst>
                                    <p:cond delay="0"/>
                                  </p:stCondLst>
                                  <p:childTnLst>
                                    <p:set>
                                      <p:cBhvr>
                                        <p:cTn id="51" dur="1" fill="hold">
                                          <p:stCondLst>
                                            <p:cond delay="0"/>
                                          </p:stCondLst>
                                        </p:cTn>
                                        <p:tgtEl>
                                          <p:spTgt spid="14385"/>
                                        </p:tgtEl>
                                        <p:attrNameLst>
                                          <p:attrName>style.visibility</p:attrName>
                                        </p:attrNameLst>
                                      </p:cBhvr>
                                      <p:to>
                                        <p:strVal val="visible"/>
                                      </p:to>
                                    </p:set>
                                    <p:anim calcmode="lin" valueType="num">
                                      <p:cBhvr>
                                        <p:cTn id="52" dur="1000" fill="hold"/>
                                        <p:tgtEl>
                                          <p:spTgt spid="14385"/>
                                        </p:tgtEl>
                                        <p:attrNameLst>
                                          <p:attrName>ppt_w</p:attrName>
                                        </p:attrNameLst>
                                      </p:cBhvr>
                                      <p:tavLst>
                                        <p:tav tm="0">
                                          <p:val>
                                            <p:strVal val="#ppt_w+.3"/>
                                          </p:val>
                                        </p:tav>
                                        <p:tav tm="100000">
                                          <p:val>
                                            <p:strVal val="#ppt_w"/>
                                          </p:val>
                                        </p:tav>
                                      </p:tavLst>
                                    </p:anim>
                                    <p:anim calcmode="lin" valueType="num">
                                      <p:cBhvr>
                                        <p:cTn id="53" dur="1000" fill="hold"/>
                                        <p:tgtEl>
                                          <p:spTgt spid="14385"/>
                                        </p:tgtEl>
                                        <p:attrNameLst>
                                          <p:attrName>ppt_h</p:attrName>
                                        </p:attrNameLst>
                                      </p:cBhvr>
                                      <p:tavLst>
                                        <p:tav tm="0">
                                          <p:val>
                                            <p:strVal val="#ppt_h"/>
                                          </p:val>
                                        </p:tav>
                                        <p:tav tm="100000">
                                          <p:val>
                                            <p:strVal val="#ppt_h"/>
                                          </p:val>
                                        </p:tav>
                                      </p:tavLst>
                                    </p:anim>
                                    <p:animEffect transition="in" filter="fade">
                                      <p:cBhvr>
                                        <p:cTn id="54" dur="1000"/>
                                        <p:tgtEl>
                                          <p:spTgt spid="14385"/>
                                        </p:tgtEl>
                                      </p:cBhvr>
                                    </p:animEffect>
                                  </p:childTnLst>
                                </p:cTn>
                              </p:par>
                            </p:childTnLst>
                          </p:cTn>
                        </p:par>
                        <p:par>
                          <p:cTn id="55" fill="hold">
                            <p:stCondLst>
                              <p:cond delay="1000"/>
                            </p:stCondLst>
                            <p:childTnLst>
                              <p:par>
                                <p:cTn id="56" presetID="53" presetClass="exit" presetSubtype="0" fill="hold" nodeType="afterEffect">
                                  <p:stCondLst>
                                    <p:cond delay="0"/>
                                  </p:stCondLst>
                                  <p:childTnLst>
                                    <p:anim calcmode="lin" valueType="num">
                                      <p:cBhvr>
                                        <p:cTn id="57" dur="500"/>
                                        <p:tgtEl>
                                          <p:spTgt spid="14378"/>
                                        </p:tgtEl>
                                        <p:attrNameLst>
                                          <p:attrName>ppt_w</p:attrName>
                                        </p:attrNameLst>
                                      </p:cBhvr>
                                      <p:tavLst>
                                        <p:tav tm="0">
                                          <p:val>
                                            <p:strVal val="ppt_w"/>
                                          </p:val>
                                        </p:tav>
                                        <p:tav tm="100000">
                                          <p:val>
                                            <p:fltVal val="0"/>
                                          </p:val>
                                        </p:tav>
                                      </p:tavLst>
                                    </p:anim>
                                    <p:anim calcmode="lin" valueType="num">
                                      <p:cBhvr>
                                        <p:cTn id="58" dur="500"/>
                                        <p:tgtEl>
                                          <p:spTgt spid="14378"/>
                                        </p:tgtEl>
                                        <p:attrNameLst>
                                          <p:attrName>ppt_h</p:attrName>
                                        </p:attrNameLst>
                                      </p:cBhvr>
                                      <p:tavLst>
                                        <p:tav tm="0">
                                          <p:val>
                                            <p:strVal val="ppt_h"/>
                                          </p:val>
                                        </p:tav>
                                        <p:tav tm="100000">
                                          <p:val>
                                            <p:fltVal val="0"/>
                                          </p:val>
                                        </p:tav>
                                      </p:tavLst>
                                    </p:anim>
                                    <p:animEffect transition="out" filter="fade">
                                      <p:cBhvr>
                                        <p:cTn id="59" dur="500"/>
                                        <p:tgtEl>
                                          <p:spTgt spid="14378"/>
                                        </p:tgtEl>
                                      </p:cBhvr>
                                    </p:animEffect>
                                    <p:set>
                                      <p:cBhvr>
                                        <p:cTn id="60" dur="1" fill="hold">
                                          <p:stCondLst>
                                            <p:cond delay="499"/>
                                          </p:stCondLst>
                                        </p:cTn>
                                        <p:tgtEl>
                                          <p:spTgt spid="14378"/>
                                        </p:tgtEl>
                                        <p:attrNameLst>
                                          <p:attrName>style.visibility</p:attrName>
                                        </p:attrNameLst>
                                      </p:cBhvr>
                                      <p:to>
                                        <p:strVal val="hidden"/>
                                      </p:to>
                                    </p:set>
                                  </p:childTnLst>
                                </p:cTn>
                              </p:par>
                            </p:childTnLst>
                          </p:cTn>
                        </p:par>
                      </p:childTnLst>
                    </p:cTn>
                  </p:par>
                </p:childTnLst>
              </p:cTn>
              <p:nextCondLst>
                <p:cond evt="onClick" delay="0">
                  <p:tgtEl>
                    <p:spTgt spid="14368"/>
                  </p:tgtEl>
                </p:cond>
              </p:nextCondLst>
            </p:seq>
            <p:seq concurrent="1" nextAc="seek">
              <p:cTn id="61" restart="whenNotActive" fill="hold" evtFilter="cancelBubble" nodeType="interactiveSeq">
                <p:stCondLst>
                  <p:cond evt="onClick" delay="0">
                    <p:tgtEl>
                      <p:spTgt spid="14366"/>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55" presetClass="entr" presetSubtype="0" fill="hold" nodeType="clickEffect">
                                  <p:stCondLst>
                                    <p:cond delay="0"/>
                                  </p:stCondLst>
                                  <p:childTnLst>
                                    <p:set>
                                      <p:cBhvr>
                                        <p:cTn id="65" dur="1" fill="hold">
                                          <p:stCondLst>
                                            <p:cond delay="0"/>
                                          </p:stCondLst>
                                        </p:cTn>
                                        <p:tgtEl>
                                          <p:spTgt spid="14374"/>
                                        </p:tgtEl>
                                        <p:attrNameLst>
                                          <p:attrName>style.visibility</p:attrName>
                                        </p:attrNameLst>
                                      </p:cBhvr>
                                      <p:to>
                                        <p:strVal val="visible"/>
                                      </p:to>
                                    </p:set>
                                    <p:anim calcmode="lin" valueType="num">
                                      <p:cBhvr>
                                        <p:cTn id="66" dur="1000" fill="hold"/>
                                        <p:tgtEl>
                                          <p:spTgt spid="14374"/>
                                        </p:tgtEl>
                                        <p:attrNameLst>
                                          <p:attrName>ppt_w</p:attrName>
                                        </p:attrNameLst>
                                      </p:cBhvr>
                                      <p:tavLst>
                                        <p:tav tm="0">
                                          <p:val>
                                            <p:strVal val="#ppt_w*0.70"/>
                                          </p:val>
                                        </p:tav>
                                        <p:tav tm="100000">
                                          <p:val>
                                            <p:strVal val="#ppt_w"/>
                                          </p:val>
                                        </p:tav>
                                      </p:tavLst>
                                    </p:anim>
                                    <p:anim calcmode="lin" valueType="num">
                                      <p:cBhvr>
                                        <p:cTn id="67" dur="1000" fill="hold"/>
                                        <p:tgtEl>
                                          <p:spTgt spid="14374"/>
                                        </p:tgtEl>
                                        <p:attrNameLst>
                                          <p:attrName>ppt_h</p:attrName>
                                        </p:attrNameLst>
                                      </p:cBhvr>
                                      <p:tavLst>
                                        <p:tav tm="0">
                                          <p:val>
                                            <p:strVal val="#ppt_h"/>
                                          </p:val>
                                        </p:tav>
                                        <p:tav tm="100000">
                                          <p:val>
                                            <p:strVal val="#ppt_h"/>
                                          </p:val>
                                        </p:tav>
                                      </p:tavLst>
                                    </p:anim>
                                    <p:animEffect transition="in" filter="fade">
                                      <p:cBhvr>
                                        <p:cTn id="68" dur="1000"/>
                                        <p:tgtEl>
                                          <p:spTgt spid="14374"/>
                                        </p:tgtEl>
                                      </p:cBhvr>
                                    </p:animEffect>
                                  </p:childTnLst>
                                </p:cTn>
                              </p:par>
                              <p:par>
                                <p:cTn id="69" presetID="50" presetClass="entr" presetSubtype="0" decel="100000" fill="hold" grpId="0" nodeType="withEffect">
                                  <p:stCondLst>
                                    <p:cond delay="0"/>
                                  </p:stCondLst>
                                  <p:childTnLst>
                                    <p:set>
                                      <p:cBhvr>
                                        <p:cTn id="70" dur="1" fill="hold">
                                          <p:stCondLst>
                                            <p:cond delay="0"/>
                                          </p:stCondLst>
                                        </p:cTn>
                                        <p:tgtEl>
                                          <p:spTgt spid="14384"/>
                                        </p:tgtEl>
                                        <p:attrNameLst>
                                          <p:attrName>style.visibility</p:attrName>
                                        </p:attrNameLst>
                                      </p:cBhvr>
                                      <p:to>
                                        <p:strVal val="visible"/>
                                      </p:to>
                                    </p:set>
                                    <p:anim calcmode="lin" valueType="num">
                                      <p:cBhvr>
                                        <p:cTn id="71" dur="1000" fill="hold"/>
                                        <p:tgtEl>
                                          <p:spTgt spid="14384"/>
                                        </p:tgtEl>
                                        <p:attrNameLst>
                                          <p:attrName>ppt_w</p:attrName>
                                        </p:attrNameLst>
                                      </p:cBhvr>
                                      <p:tavLst>
                                        <p:tav tm="0">
                                          <p:val>
                                            <p:strVal val="#ppt_w+.3"/>
                                          </p:val>
                                        </p:tav>
                                        <p:tav tm="100000">
                                          <p:val>
                                            <p:strVal val="#ppt_w"/>
                                          </p:val>
                                        </p:tav>
                                      </p:tavLst>
                                    </p:anim>
                                    <p:anim calcmode="lin" valueType="num">
                                      <p:cBhvr>
                                        <p:cTn id="72" dur="1000" fill="hold"/>
                                        <p:tgtEl>
                                          <p:spTgt spid="14384"/>
                                        </p:tgtEl>
                                        <p:attrNameLst>
                                          <p:attrName>ppt_h</p:attrName>
                                        </p:attrNameLst>
                                      </p:cBhvr>
                                      <p:tavLst>
                                        <p:tav tm="0">
                                          <p:val>
                                            <p:strVal val="#ppt_h"/>
                                          </p:val>
                                        </p:tav>
                                        <p:tav tm="100000">
                                          <p:val>
                                            <p:strVal val="#ppt_h"/>
                                          </p:val>
                                        </p:tav>
                                      </p:tavLst>
                                    </p:anim>
                                    <p:animEffect transition="in" filter="fade">
                                      <p:cBhvr>
                                        <p:cTn id="73" dur="1000"/>
                                        <p:tgtEl>
                                          <p:spTgt spid="14384"/>
                                        </p:tgtEl>
                                      </p:cBhvr>
                                    </p:animEffect>
                                  </p:childTnLst>
                                </p:cTn>
                              </p:par>
                            </p:childTnLst>
                          </p:cTn>
                        </p:par>
                        <p:par>
                          <p:cTn id="74" fill="hold" nodeType="afterGroup">
                            <p:stCondLst>
                              <p:cond delay="1000"/>
                            </p:stCondLst>
                            <p:childTnLst>
                              <p:par>
                                <p:cTn id="75" presetID="53" presetClass="exit" presetSubtype="0" fill="hold" nodeType="afterEffect">
                                  <p:stCondLst>
                                    <p:cond delay="3000"/>
                                  </p:stCondLst>
                                  <p:childTnLst>
                                    <p:anim calcmode="lin" valueType="num">
                                      <p:cBhvr>
                                        <p:cTn id="76" dur="500"/>
                                        <p:tgtEl>
                                          <p:spTgt spid="14374"/>
                                        </p:tgtEl>
                                        <p:attrNameLst>
                                          <p:attrName>ppt_w</p:attrName>
                                        </p:attrNameLst>
                                      </p:cBhvr>
                                      <p:tavLst>
                                        <p:tav tm="0">
                                          <p:val>
                                            <p:strVal val="ppt_w"/>
                                          </p:val>
                                        </p:tav>
                                        <p:tav tm="100000">
                                          <p:val>
                                            <p:fltVal val="0"/>
                                          </p:val>
                                        </p:tav>
                                      </p:tavLst>
                                    </p:anim>
                                    <p:anim calcmode="lin" valueType="num">
                                      <p:cBhvr>
                                        <p:cTn id="77" dur="500"/>
                                        <p:tgtEl>
                                          <p:spTgt spid="14374"/>
                                        </p:tgtEl>
                                        <p:attrNameLst>
                                          <p:attrName>ppt_h</p:attrName>
                                        </p:attrNameLst>
                                      </p:cBhvr>
                                      <p:tavLst>
                                        <p:tav tm="0">
                                          <p:val>
                                            <p:strVal val="ppt_h"/>
                                          </p:val>
                                        </p:tav>
                                        <p:tav tm="100000">
                                          <p:val>
                                            <p:fltVal val="0"/>
                                          </p:val>
                                        </p:tav>
                                      </p:tavLst>
                                    </p:anim>
                                    <p:animEffect transition="out" filter="fade">
                                      <p:cBhvr>
                                        <p:cTn id="78" dur="500"/>
                                        <p:tgtEl>
                                          <p:spTgt spid="14374"/>
                                        </p:tgtEl>
                                      </p:cBhvr>
                                    </p:animEffect>
                                    <p:set>
                                      <p:cBhvr>
                                        <p:cTn id="79" dur="1" fill="hold">
                                          <p:stCondLst>
                                            <p:cond delay="499"/>
                                          </p:stCondLst>
                                        </p:cTn>
                                        <p:tgtEl>
                                          <p:spTgt spid="14374"/>
                                        </p:tgtEl>
                                        <p:attrNameLst>
                                          <p:attrName>style.visibility</p:attrName>
                                        </p:attrNameLst>
                                      </p:cBhvr>
                                      <p:to>
                                        <p:strVal val="hidden"/>
                                      </p:to>
                                    </p:set>
                                  </p:childTnLst>
                                </p:cTn>
                              </p:par>
                            </p:childTnLst>
                          </p:cTn>
                        </p:par>
                      </p:childTnLst>
                    </p:cTn>
                  </p:par>
                </p:childTnLst>
              </p:cTn>
              <p:nextCondLst>
                <p:cond evt="onClick" delay="0">
                  <p:tgtEl>
                    <p:spTgt spid="14366"/>
                  </p:tgtEl>
                </p:cond>
              </p:nextCondLst>
            </p:seq>
            <p:seq concurrent="1" nextAc="seek">
              <p:cTn id="80" restart="whenNotActive" fill="hold" evtFilter="cancelBubble" nodeType="interactiveSeq">
                <p:stCondLst>
                  <p:cond evt="onClick" delay="0">
                    <p:tgtEl>
                      <p:spTgt spid="14367"/>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14370"/>
                                        </p:tgtEl>
                                        <p:attrNameLst>
                                          <p:attrName>style.visibility</p:attrName>
                                        </p:attrNameLst>
                                      </p:cBhvr>
                                      <p:to>
                                        <p:strVal val="visible"/>
                                      </p:to>
                                    </p:set>
                                    <p:animEffect transition="in" filter="dissolve">
                                      <p:cBhvr>
                                        <p:cTn id="85" dur="500"/>
                                        <p:tgtEl>
                                          <p:spTgt spid="14370"/>
                                        </p:tgtEl>
                                      </p:cBhvr>
                                    </p:animEffect>
                                  </p:childTnLst>
                                  <p:subTnLst>
                                    <p:audio>
                                      <p:cMediaNode>
                                        <p:cTn display="0" masterRel="sameClick">
                                          <p:stCondLst>
                                            <p:cond evt="begin" delay="0">
                                              <p:tn val="83"/>
                                            </p:cond>
                                          </p:stCondLst>
                                          <p:endCondLst>
                                            <p:cond evt="onStopAudio" delay="0">
                                              <p:tgtEl>
                                                <p:sldTgt/>
                                              </p:tgtEl>
                                            </p:cond>
                                          </p:endCondLst>
                                        </p:cTn>
                                        <p:tgtEl>
                                          <p:sndTgt r:embed="rId2" name="applause.wav"/>
                                        </p:tgtEl>
                                      </p:cMediaNode>
                                    </p:audio>
                                  </p:subTnLst>
                                </p:cTn>
                              </p:par>
                              <p:par>
                                <p:cTn id="86" presetID="4" presetClass="entr" presetSubtype="16" fill="hold" nodeType="withEffect">
                                  <p:stCondLst>
                                    <p:cond delay="0"/>
                                  </p:stCondLst>
                                  <p:childTnLst>
                                    <p:set>
                                      <p:cBhvr>
                                        <p:cTn id="87" dur="1" fill="hold">
                                          <p:stCondLst>
                                            <p:cond delay="0"/>
                                          </p:stCondLst>
                                        </p:cTn>
                                        <p:tgtEl>
                                          <p:spTgt spid="14371"/>
                                        </p:tgtEl>
                                        <p:attrNameLst>
                                          <p:attrName>style.visibility</p:attrName>
                                        </p:attrNameLst>
                                      </p:cBhvr>
                                      <p:to>
                                        <p:strVal val="visible"/>
                                      </p:to>
                                    </p:set>
                                    <p:animEffect transition="in" filter="box(in)">
                                      <p:cBhvr>
                                        <p:cTn id="88" dur="500"/>
                                        <p:tgtEl>
                                          <p:spTgt spid="14371"/>
                                        </p:tgtEl>
                                      </p:cBhvr>
                                    </p:animEffect>
                                  </p:childTnLst>
                                  <p:subTnLst>
                                    <p:audio>
                                      <p:cMediaNode>
                                        <p:cTn display="0" masterRel="sameClick">
                                          <p:stCondLst>
                                            <p:cond evt="begin" delay="0">
                                              <p:tn val="86"/>
                                            </p:cond>
                                          </p:stCondLst>
                                          <p:endCondLst>
                                            <p:cond evt="onStopAudio" delay="0">
                                              <p:tgtEl>
                                                <p:sldTgt/>
                                              </p:tgtEl>
                                            </p:cond>
                                          </p:endCondLst>
                                        </p:cTn>
                                        <p:tgtEl>
                                          <p:sndTgt r:embed="rId2" name="applause.wav"/>
                                        </p:tgtEl>
                                      </p:cMediaNode>
                                    </p:audio>
                                  </p:subTnLst>
                                </p:cTn>
                              </p:par>
                              <p:par>
                                <p:cTn id="89" presetID="51" presetClass="entr" presetSubtype="0" fill="hold" nodeType="withEffect">
                                  <p:stCondLst>
                                    <p:cond delay="0"/>
                                  </p:stCondLst>
                                  <p:childTnLst>
                                    <p:set>
                                      <p:cBhvr>
                                        <p:cTn id="90" dur="1" fill="hold">
                                          <p:stCondLst>
                                            <p:cond delay="0"/>
                                          </p:stCondLst>
                                        </p:cTn>
                                        <p:tgtEl>
                                          <p:spTgt spid="14377"/>
                                        </p:tgtEl>
                                        <p:attrNameLst>
                                          <p:attrName>style.visibility</p:attrName>
                                        </p:attrNameLst>
                                      </p:cBhvr>
                                      <p:to>
                                        <p:strVal val="visible"/>
                                      </p:to>
                                    </p:set>
                                    <p:animEffect transition="in" filter="fade">
                                      <p:cBhvr>
                                        <p:cTn id="91" dur="770" decel="100000"/>
                                        <p:tgtEl>
                                          <p:spTgt spid="14377"/>
                                        </p:tgtEl>
                                      </p:cBhvr>
                                    </p:animEffect>
                                    <p:animScale>
                                      <p:cBhvr>
                                        <p:cTn id="92" dur="770" decel="100000"/>
                                        <p:tgtEl>
                                          <p:spTgt spid="14377"/>
                                        </p:tgtEl>
                                      </p:cBhvr>
                                      <p:from x="10000" y="10000"/>
                                      <p:to x="200000" y="450000"/>
                                    </p:animScale>
                                    <p:animScale>
                                      <p:cBhvr>
                                        <p:cTn id="93" dur="1230" accel="100000" fill="hold">
                                          <p:stCondLst>
                                            <p:cond delay="770"/>
                                          </p:stCondLst>
                                        </p:cTn>
                                        <p:tgtEl>
                                          <p:spTgt spid="14377"/>
                                        </p:tgtEl>
                                      </p:cBhvr>
                                      <p:from x="200000" y="450000"/>
                                      <p:to x="100000" y="100000"/>
                                    </p:animScale>
                                    <p:set>
                                      <p:cBhvr>
                                        <p:cTn id="94" dur="770" fill="hold"/>
                                        <p:tgtEl>
                                          <p:spTgt spid="14377"/>
                                        </p:tgtEl>
                                        <p:attrNameLst>
                                          <p:attrName>ppt_x</p:attrName>
                                        </p:attrNameLst>
                                      </p:cBhvr>
                                      <p:to>
                                        <p:strVal val="(0.5)"/>
                                      </p:to>
                                    </p:set>
                                    <p:anim from="(0.5)" to="(#ppt_x)" calcmode="lin" valueType="num">
                                      <p:cBhvr>
                                        <p:cTn id="95" dur="1230" accel="100000" fill="hold">
                                          <p:stCondLst>
                                            <p:cond delay="770"/>
                                          </p:stCondLst>
                                        </p:cTn>
                                        <p:tgtEl>
                                          <p:spTgt spid="14377"/>
                                        </p:tgtEl>
                                        <p:attrNameLst>
                                          <p:attrName>ppt_x</p:attrName>
                                        </p:attrNameLst>
                                      </p:cBhvr>
                                    </p:anim>
                                    <p:set>
                                      <p:cBhvr>
                                        <p:cTn id="96" dur="770" fill="hold"/>
                                        <p:tgtEl>
                                          <p:spTgt spid="14377"/>
                                        </p:tgtEl>
                                        <p:attrNameLst>
                                          <p:attrName>ppt_y</p:attrName>
                                        </p:attrNameLst>
                                      </p:cBhvr>
                                      <p:to>
                                        <p:strVal val="(#ppt_y+0.4)"/>
                                      </p:to>
                                    </p:set>
                                    <p:anim from="(#ppt_y+0.4)" to="(#ppt_y)" calcmode="lin" valueType="num">
                                      <p:cBhvr>
                                        <p:cTn id="97" dur="1230" accel="100000" fill="hold">
                                          <p:stCondLst>
                                            <p:cond delay="770"/>
                                          </p:stCondLst>
                                        </p:cTn>
                                        <p:tgtEl>
                                          <p:spTgt spid="14377"/>
                                        </p:tgtEl>
                                        <p:attrNameLst>
                                          <p:attrName>ppt_y</p:attrName>
                                        </p:attrNameLst>
                                      </p:cBhvr>
                                    </p:anim>
                                  </p:childTnLst>
                                  <p:subTnLst>
                                    <p:audio>
                                      <p:cMediaNode>
                                        <p:cTn display="0" masterRel="sameClick">
                                          <p:stCondLst>
                                            <p:cond evt="begin" delay="0">
                                              <p:tn val="8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367"/>
                  </p:tgtEl>
                </p:cond>
              </p:nextCondLst>
            </p:seq>
            <p:seq concurrent="1" nextAc="seek">
              <p:cTn id="98" restart="whenNotActive" fill="hold" evtFilter="cancelBubble" nodeType="interactiveSeq">
                <p:stCondLst>
                  <p:cond evt="onClick" delay="0">
                    <p:tgtEl>
                      <p:spTgt spid="14369"/>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55" presetClass="entr" presetSubtype="0" fill="hold" nodeType="clickEffect">
                                  <p:stCondLst>
                                    <p:cond delay="0"/>
                                  </p:stCondLst>
                                  <p:childTnLst>
                                    <p:set>
                                      <p:cBhvr>
                                        <p:cTn id="102" dur="1" fill="hold">
                                          <p:stCondLst>
                                            <p:cond delay="0"/>
                                          </p:stCondLst>
                                        </p:cTn>
                                        <p:tgtEl>
                                          <p:spTgt spid="14381"/>
                                        </p:tgtEl>
                                        <p:attrNameLst>
                                          <p:attrName>style.visibility</p:attrName>
                                        </p:attrNameLst>
                                      </p:cBhvr>
                                      <p:to>
                                        <p:strVal val="visible"/>
                                      </p:to>
                                    </p:set>
                                    <p:anim calcmode="lin" valueType="num">
                                      <p:cBhvr>
                                        <p:cTn id="103" dur="1000" fill="hold"/>
                                        <p:tgtEl>
                                          <p:spTgt spid="14381"/>
                                        </p:tgtEl>
                                        <p:attrNameLst>
                                          <p:attrName>ppt_w</p:attrName>
                                        </p:attrNameLst>
                                      </p:cBhvr>
                                      <p:tavLst>
                                        <p:tav tm="0">
                                          <p:val>
                                            <p:strVal val="#ppt_w*0.70"/>
                                          </p:val>
                                        </p:tav>
                                        <p:tav tm="100000">
                                          <p:val>
                                            <p:strVal val="#ppt_w"/>
                                          </p:val>
                                        </p:tav>
                                      </p:tavLst>
                                    </p:anim>
                                    <p:anim calcmode="lin" valueType="num">
                                      <p:cBhvr>
                                        <p:cTn id="104" dur="1000" fill="hold"/>
                                        <p:tgtEl>
                                          <p:spTgt spid="14381"/>
                                        </p:tgtEl>
                                        <p:attrNameLst>
                                          <p:attrName>ppt_h</p:attrName>
                                        </p:attrNameLst>
                                      </p:cBhvr>
                                      <p:tavLst>
                                        <p:tav tm="0">
                                          <p:val>
                                            <p:strVal val="#ppt_h"/>
                                          </p:val>
                                        </p:tav>
                                        <p:tav tm="100000">
                                          <p:val>
                                            <p:strVal val="#ppt_h"/>
                                          </p:val>
                                        </p:tav>
                                      </p:tavLst>
                                    </p:anim>
                                    <p:animEffect transition="in" filter="fade">
                                      <p:cBhvr>
                                        <p:cTn id="105" dur="1000"/>
                                        <p:tgtEl>
                                          <p:spTgt spid="14381"/>
                                        </p:tgtEl>
                                      </p:cBhvr>
                                    </p:animEffect>
                                  </p:childTnLst>
                                </p:cTn>
                              </p:par>
                              <p:par>
                                <p:cTn id="106" presetID="50" presetClass="entr" presetSubtype="0" decel="100000" fill="hold" grpId="0" nodeType="withEffect">
                                  <p:stCondLst>
                                    <p:cond delay="0"/>
                                  </p:stCondLst>
                                  <p:childTnLst>
                                    <p:set>
                                      <p:cBhvr>
                                        <p:cTn id="107" dur="1" fill="hold">
                                          <p:stCondLst>
                                            <p:cond delay="0"/>
                                          </p:stCondLst>
                                        </p:cTn>
                                        <p:tgtEl>
                                          <p:spTgt spid="14386"/>
                                        </p:tgtEl>
                                        <p:attrNameLst>
                                          <p:attrName>style.visibility</p:attrName>
                                        </p:attrNameLst>
                                      </p:cBhvr>
                                      <p:to>
                                        <p:strVal val="visible"/>
                                      </p:to>
                                    </p:set>
                                    <p:anim calcmode="lin" valueType="num">
                                      <p:cBhvr>
                                        <p:cTn id="108" dur="1000" fill="hold"/>
                                        <p:tgtEl>
                                          <p:spTgt spid="14386"/>
                                        </p:tgtEl>
                                        <p:attrNameLst>
                                          <p:attrName>ppt_w</p:attrName>
                                        </p:attrNameLst>
                                      </p:cBhvr>
                                      <p:tavLst>
                                        <p:tav tm="0">
                                          <p:val>
                                            <p:strVal val="#ppt_w+.3"/>
                                          </p:val>
                                        </p:tav>
                                        <p:tav tm="100000">
                                          <p:val>
                                            <p:strVal val="#ppt_w"/>
                                          </p:val>
                                        </p:tav>
                                      </p:tavLst>
                                    </p:anim>
                                    <p:anim calcmode="lin" valueType="num">
                                      <p:cBhvr>
                                        <p:cTn id="109" dur="1000" fill="hold"/>
                                        <p:tgtEl>
                                          <p:spTgt spid="14386"/>
                                        </p:tgtEl>
                                        <p:attrNameLst>
                                          <p:attrName>ppt_h</p:attrName>
                                        </p:attrNameLst>
                                      </p:cBhvr>
                                      <p:tavLst>
                                        <p:tav tm="0">
                                          <p:val>
                                            <p:strVal val="#ppt_h"/>
                                          </p:val>
                                        </p:tav>
                                        <p:tav tm="100000">
                                          <p:val>
                                            <p:strVal val="#ppt_h"/>
                                          </p:val>
                                        </p:tav>
                                      </p:tavLst>
                                    </p:anim>
                                    <p:animEffect transition="in" filter="fade">
                                      <p:cBhvr>
                                        <p:cTn id="110" dur="1000"/>
                                        <p:tgtEl>
                                          <p:spTgt spid="14386"/>
                                        </p:tgtEl>
                                      </p:cBhvr>
                                    </p:animEffect>
                                  </p:childTnLst>
                                </p:cTn>
                              </p:par>
                            </p:childTnLst>
                          </p:cTn>
                        </p:par>
                        <p:par>
                          <p:cTn id="111" fill="hold" nodeType="afterGroup">
                            <p:stCondLst>
                              <p:cond delay="1000"/>
                            </p:stCondLst>
                            <p:childTnLst>
                              <p:par>
                                <p:cTn id="112" presetID="53" presetClass="exit" presetSubtype="0" fill="hold" nodeType="afterEffect">
                                  <p:stCondLst>
                                    <p:cond delay="3000"/>
                                  </p:stCondLst>
                                  <p:childTnLst>
                                    <p:anim calcmode="lin" valueType="num">
                                      <p:cBhvr>
                                        <p:cTn id="113" dur="500"/>
                                        <p:tgtEl>
                                          <p:spTgt spid="14381"/>
                                        </p:tgtEl>
                                        <p:attrNameLst>
                                          <p:attrName>ppt_w</p:attrName>
                                        </p:attrNameLst>
                                      </p:cBhvr>
                                      <p:tavLst>
                                        <p:tav tm="0">
                                          <p:val>
                                            <p:strVal val="ppt_w"/>
                                          </p:val>
                                        </p:tav>
                                        <p:tav tm="100000">
                                          <p:val>
                                            <p:fltVal val="0"/>
                                          </p:val>
                                        </p:tav>
                                      </p:tavLst>
                                    </p:anim>
                                    <p:anim calcmode="lin" valueType="num">
                                      <p:cBhvr>
                                        <p:cTn id="114" dur="500"/>
                                        <p:tgtEl>
                                          <p:spTgt spid="14381"/>
                                        </p:tgtEl>
                                        <p:attrNameLst>
                                          <p:attrName>ppt_h</p:attrName>
                                        </p:attrNameLst>
                                      </p:cBhvr>
                                      <p:tavLst>
                                        <p:tav tm="0">
                                          <p:val>
                                            <p:strVal val="ppt_h"/>
                                          </p:val>
                                        </p:tav>
                                        <p:tav tm="100000">
                                          <p:val>
                                            <p:fltVal val="0"/>
                                          </p:val>
                                        </p:tav>
                                      </p:tavLst>
                                    </p:anim>
                                    <p:animEffect transition="out" filter="fade">
                                      <p:cBhvr>
                                        <p:cTn id="115" dur="500"/>
                                        <p:tgtEl>
                                          <p:spTgt spid="14381"/>
                                        </p:tgtEl>
                                      </p:cBhvr>
                                    </p:animEffect>
                                    <p:set>
                                      <p:cBhvr>
                                        <p:cTn id="116" dur="1" fill="hold">
                                          <p:stCondLst>
                                            <p:cond delay="499"/>
                                          </p:stCondLst>
                                        </p:cTn>
                                        <p:tgtEl>
                                          <p:spTgt spid="14381"/>
                                        </p:tgtEl>
                                        <p:attrNameLst>
                                          <p:attrName>style.visibility</p:attrName>
                                        </p:attrNameLst>
                                      </p:cBhvr>
                                      <p:to>
                                        <p:strVal val="hidden"/>
                                      </p:to>
                                    </p:set>
                                  </p:childTnLst>
                                </p:cTn>
                              </p:par>
                            </p:childTnLst>
                          </p:cTn>
                        </p:par>
                      </p:childTnLst>
                    </p:cTn>
                  </p:par>
                </p:childTnLst>
              </p:cTn>
              <p:nextCondLst>
                <p:cond evt="onClick" delay="0">
                  <p:tgtEl>
                    <p:spTgt spid="14369"/>
                  </p:tgtEl>
                </p:cond>
              </p:nextCondLst>
            </p:seq>
          </p:childTnLst>
        </p:cTn>
      </p:par>
    </p:tnLst>
    <p:bldLst>
      <p:bldP spid="14365" grpId="0" animBg="1"/>
      <p:bldP spid="14366" grpId="0" animBg="1"/>
      <p:bldP spid="14367" grpId="0" animBg="1"/>
      <p:bldP spid="14368" grpId="0" animBg="1"/>
      <p:bldP spid="14369" grpId="0" animBg="1"/>
      <p:bldP spid="14370" grpId="0" animBg="1"/>
      <p:bldP spid="14384" grpId="0" animBg="1"/>
      <p:bldP spid="14385" grpId="0" animBg="1"/>
      <p:bldP spid="14386" grpId="0" animBg="1"/>
      <p:bldP spid="143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5" name="Text Box 29"/>
          <p:cNvSpPr txBox="1">
            <a:spLocks noChangeArrowheads="1"/>
          </p:cNvSpPr>
          <p:nvPr/>
        </p:nvSpPr>
        <p:spPr bwMode="auto">
          <a:xfrm>
            <a:off x="1447800" y="498337"/>
            <a:ext cx="5867399" cy="523220"/>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800" b="1" smtClean="0">
                <a:solidFill>
                  <a:srgbClr val="FF0000"/>
                </a:solidFill>
                <a:latin typeface="Times New Roman" panose="02020603050405020304" pitchFamily="18" charset="0"/>
              </a:rPr>
              <a:t>LUYỆN TẬP</a:t>
            </a:r>
            <a:endParaRPr lang="en-US" altLang="en-US" sz="2800" b="1">
              <a:solidFill>
                <a:srgbClr val="FF0000"/>
              </a:solidFill>
              <a:latin typeface="Times New Roman" panose="02020603050405020304" pitchFamily="18" charset="0"/>
            </a:endParaRPr>
          </a:p>
        </p:txBody>
      </p:sp>
      <p:sp>
        <p:nvSpPr>
          <p:cNvPr id="14366" name="Text Box 30"/>
          <p:cNvSpPr txBox="1">
            <a:spLocks noChangeArrowheads="1"/>
          </p:cNvSpPr>
          <p:nvPr/>
        </p:nvSpPr>
        <p:spPr bwMode="auto">
          <a:xfrm>
            <a:off x="1328737" y="2301964"/>
            <a:ext cx="7705725" cy="830985"/>
          </a:xfrm>
          <a:prstGeom prst="rect">
            <a:avLst/>
          </a:prstGeom>
          <a:ln/>
          <a:extLst/>
        </p:spPr>
        <p:style>
          <a:lnRef idx="2">
            <a:schemeClr val="accent6"/>
          </a:lnRef>
          <a:fillRef idx="1">
            <a:schemeClr val="lt1"/>
          </a:fillRef>
          <a:effectRef idx="0">
            <a:schemeClr val="accent6"/>
          </a:effectRef>
          <a:fontRef idx="minor">
            <a:schemeClr val="dk1"/>
          </a:fontRef>
        </p:style>
        <p:txBody>
          <a:bodyPr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A.  </a:t>
            </a:r>
            <a:r>
              <a:rPr lang="en-US" altLang="en-US" sz="2400" b="1" smtClean="0">
                <a:solidFill>
                  <a:srgbClr val="00FFFF"/>
                </a:solidFill>
                <a:latin typeface="Times New Roman" panose="02020603050405020304" pitchFamily="18" charset="0"/>
              </a:rPr>
              <a:t> </a:t>
            </a:r>
            <a:r>
              <a:rPr lang="en-US" altLang="en-US" sz="2400" b="1" smtClean="0">
                <a:solidFill>
                  <a:srgbClr val="0070C0"/>
                </a:solidFill>
                <a:latin typeface="Times New Roman" panose="02020603050405020304" pitchFamily="18" charset="0"/>
              </a:rPr>
              <a:t>Các chất được cấu tạo từ các hạt nhỏ riêng biệt gọi là nguyên tử, phân tử.</a:t>
            </a:r>
            <a:endParaRPr lang="en-US" altLang="en-US" sz="2400" b="1">
              <a:solidFill>
                <a:srgbClr val="0070C0"/>
              </a:solidFill>
              <a:latin typeface="Times New Roman" panose="02020603050405020304" pitchFamily="18" charset="0"/>
            </a:endParaRPr>
          </a:p>
        </p:txBody>
      </p:sp>
      <p:sp>
        <p:nvSpPr>
          <p:cNvPr id="14367" name="Text Box 31"/>
          <p:cNvSpPr txBox="1">
            <a:spLocks noChangeArrowheads="1"/>
          </p:cNvSpPr>
          <p:nvPr/>
        </p:nvSpPr>
        <p:spPr bwMode="auto">
          <a:xfrm>
            <a:off x="1374545" y="3352800"/>
            <a:ext cx="7659918" cy="461653"/>
          </a:xfrm>
          <a:prstGeom prst="rect">
            <a:avLst/>
          </a:prstGeom>
          <a:ln/>
          <a:extLst/>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B.  </a:t>
            </a:r>
            <a:r>
              <a:rPr lang="en-US" altLang="en-US" sz="2400" b="1" smtClean="0">
                <a:solidFill>
                  <a:srgbClr val="0070C0"/>
                </a:solidFill>
                <a:latin typeface="Times New Roman" panose="02020603050405020304" pitchFamily="18" charset="0"/>
              </a:rPr>
              <a:t>Nguyên tử là hạt chất nhỏ nhất.</a:t>
            </a:r>
            <a:endParaRPr lang="en-US" altLang="en-US" sz="2400" b="1">
              <a:solidFill>
                <a:srgbClr val="0070C0"/>
              </a:solidFill>
              <a:latin typeface="Times New Roman" panose="02020603050405020304" pitchFamily="18" charset="0"/>
            </a:endParaRPr>
          </a:p>
        </p:txBody>
      </p:sp>
      <p:sp>
        <p:nvSpPr>
          <p:cNvPr id="14368" name="Text Box 32"/>
          <p:cNvSpPr txBox="1">
            <a:spLocks noChangeArrowheads="1"/>
          </p:cNvSpPr>
          <p:nvPr/>
        </p:nvSpPr>
        <p:spPr bwMode="auto">
          <a:xfrm>
            <a:off x="1447800" y="4857657"/>
            <a:ext cx="7586662" cy="462764"/>
          </a:xfrm>
          <a:prstGeom prst="rect">
            <a:avLst/>
          </a:prstGeom>
          <a:ln/>
          <a:extLst/>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buFontTx/>
              <a:buAutoNum type="alphaUcPeriod" startAt="4"/>
            </a:pPr>
            <a:r>
              <a:rPr lang="en-US" altLang="en-US" sz="2400" b="1">
                <a:solidFill>
                  <a:srgbClr val="00FFFF"/>
                </a:solidFill>
                <a:latin typeface="Times New Roman" panose="02020603050405020304" pitchFamily="18" charset="0"/>
              </a:rPr>
              <a:t>  </a:t>
            </a:r>
            <a:r>
              <a:rPr lang="en-US" altLang="en-US" sz="2400" b="1" smtClean="0">
                <a:solidFill>
                  <a:srgbClr val="0070C0"/>
                </a:solidFill>
                <a:latin typeface="Times New Roman" panose="02020603050405020304" pitchFamily="18" charset="0"/>
              </a:rPr>
              <a:t>Giữa các nguyên tử, phân tử không có khoảng cách.</a:t>
            </a:r>
            <a:endParaRPr lang="en-US" altLang="en-US" sz="2400" b="1">
              <a:solidFill>
                <a:srgbClr val="0070C0"/>
              </a:solidFill>
              <a:latin typeface="Times New Roman" panose="02020603050405020304" pitchFamily="18" charset="0"/>
            </a:endParaRPr>
          </a:p>
        </p:txBody>
      </p:sp>
      <p:sp>
        <p:nvSpPr>
          <p:cNvPr id="14369" name="Text Box 33"/>
          <p:cNvSpPr txBox="1">
            <a:spLocks noChangeArrowheads="1"/>
          </p:cNvSpPr>
          <p:nvPr/>
        </p:nvSpPr>
        <p:spPr bwMode="auto">
          <a:xfrm>
            <a:off x="1374544" y="4051852"/>
            <a:ext cx="7659918" cy="471891"/>
          </a:xfrm>
          <a:prstGeom prst="rect">
            <a:avLst/>
          </a:prstGeom>
          <a:ln/>
          <a:extLst/>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  C.  </a:t>
            </a:r>
            <a:r>
              <a:rPr lang="en-US" altLang="en-US" sz="2400" b="1" smtClean="0">
                <a:solidFill>
                  <a:srgbClr val="0070C0"/>
                </a:solidFill>
                <a:latin typeface="Times New Roman" panose="02020603050405020304" pitchFamily="18" charset="0"/>
              </a:rPr>
              <a:t>Phân tử là một nhóm các nguyên tử kết hợp lại.</a:t>
            </a:r>
            <a:endParaRPr lang="en-US" altLang="en-US" sz="2400" b="1">
              <a:solidFill>
                <a:srgbClr val="0070C0"/>
              </a:solidFill>
              <a:latin typeface="Times New Roman" panose="02020603050405020304" pitchFamily="18" charset="0"/>
            </a:endParaRPr>
          </a:p>
        </p:txBody>
      </p:sp>
      <p:sp>
        <p:nvSpPr>
          <p:cNvPr id="14370" name="AutoShape 34"/>
          <p:cNvSpPr>
            <a:spLocks noChangeArrowheads="1"/>
          </p:cNvSpPr>
          <p:nvPr/>
        </p:nvSpPr>
        <p:spPr bwMode="auto">
          <a:xfrm>
            <a:off x="1374544" y="4809399"/>
            <a:ext cx="554037" cy="5603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solidFill>
            <a:srgbClr val="FF0000"/>
          </a:solid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71" name="Group 35"/>
          <p:cNvGrpSpPr>
            <a:grpSpLocks/>
          </p:cNvGrpSpPr>
          <p:nvPr/>
        </p:nvGrpSpPr>
        <p:grpSpPr bwMode="auto">
          <a:xfrm>
            <a:off x="2632075" y="5429250"/>
            <a:ext cx="6172200" cy="1428750"/>
            <a:chOff x="68" y="2614"/>
            <a:chExt cx="3674" cy="741"/>
          </a:xfrm>
        </p:grpSpPr>
        <p:pic>
          <p:nvPicPr>
            <p:cNvPr id="104472" name="Picture 36" descr="Hoacuo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2614"/>
              <a:ext cx="817"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3" name="Text Box 37"/>
            <p:cNvSpPr txBox="1">
              <a:spLocks noChangeArrowheads="1"/>
            </p:cNvSpPr>
            <p:nvPr/>
          </p:nvSpPr>
          <p:spPr bwMode="auto">
            <a:xfrm>
              <a:off x="794" y="2870"/>
              <a:ext cx="2948"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FFFF00"/>
                  </a:solidFill>
                  <a:latin typeface="Times New Roman" panose="02020603050405020304" pitchFamily="18" charset="0"/>
                </a:rPr>
                <a:t>Hoan hô . . . ! Đúng rồi . . . !</a:t>
              </a:r>
            </a:p>
          </p:txBody>
        </p:sp>
      </p:grpSp>
      <p:grpSp>
        <p:nvGrpSpPr>
          <p:cNvPr id="14374" name="Group 38"/>
          <p:cNvGrpSpPr>
            <a:grpSpLocks/>
          </p:cNvGrpSpPr>
          <p:nvPr/>
        </p:nvGrpSpPr>
        <p:grpSpPr bwMode="auto">
          <a:xfrm>
            <a:off x="1676400" y="5487988"/>
            <a:ext cx="6172200" cy="1293812"/>
            <a:chOff x="204" y="3475"/>
            <a:chExt cx="3674" cy="671"/>
          </a:xfrm>
        </p:grpSpPr>
        <p:pic>
          <p:nvPicPr>
            <p:cNvPr id="104470" name="Picture 39"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1" name="Text Box 40"/>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pic>
        <p:nvPicPr>
          <p:cNvPr id="14377" name="Picture 41" descr="cartoon1%2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371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8" name="Group 42"/>
          <p:cNvGrpSpPr>
            <a:grpSpLocks/>
          </p:cNvGrpSpPr>
          <p:nvPr/>
        </p:nvGrpSpPr>
        <p:grpSpPr bwMode="auto">
          <a:xfrm>
            <a:off x="1676400" y="5486400"/>
            <a:ext cx="6172200" cy="1293813"/>
            <a:chOff x="204" y="3475"/>
            <a:chExt cx="3674" cy="671"/>
          </a:xfrm>
        </p:grpSpPr>
        <p:pic>
          <p:nvPicPr>
            <p:cNvPr id="104468" name="Picture 43"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9" name="Text Box 44"/>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grpSp>
        <p:nvGrpSpPr>
          <p:cNvPr id="14381" name="Group 45"/>
          <p:cNvGrpSpPr>
            <a:grpSpLocks/>
          </p:cNvGrpSpPr>
          <p:nvPr/>
        </p:nvGrpSpPr>
        <p:grpSpPr bwMode="auto">
          <a:xfrm>
            <a:off x="1676400" y="5487988"/>
            <a:ext cx="6172200" cy="1293812"/>
            <a:chOff x="204" y="3475"/>
            <a:chExt cx="3674" cy="671"/>
          </a:xfrm>
        </p:grpSpPr>
        <p:pic>
          <p:nvPicPr>
            <p:cNvPr id="104466" name="Picture 46"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7" name="Text Box 47"/>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sp>
        <p:nvSpPr>
          <p:cNvPr id="14384" name="AutoShape 48"/>
          <p:cNvSpPr>
            <a:spLocks noChangeArrowheads="1"/>
          </p:cNvSpPr>
          <p:nvPr/>
        </p:nvSpPr>
        <p:spPr bwMode="auto">
          <a:xfrm>
            <a:off x="1285875" y="2209800"/>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5" name="AutoShape 49"/>
          <p:cNvSpPr>
            <a:spLocks noChangeArrowheads="1"/>
          </p:cNvSpPr>
          <p:nvPr/>
        </p:nvSpPr>
        <p:spPr bwMode="auto">
          <a:xfrm>
            <a:off x="1266847" y="3285349"/>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6" name="AutoShape 50"/>
          <p:cNvSpPr>
            <a:spLocks noChangeArrowheads="1"/>
          </p:cNvSpPr>
          <p:nvPr/>
        </p:nvSpPr>
        <p:spPr bwMode="auto">
          <a:xfrm>
            <a:off x="1295400" y="4038600"/>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7" name="Text Box 51"/>
          <p:cNvSpPr txBox="1">
            <a:spLocks noChangeArrowheads="1"/>
          </p:cNvSpPr>
          <p:nvPr/>
        </p:nvSpPr>
        <p:spPr bwMode="auto">
          <a:xfrm>
            <a:off x="371475" y="1524000"/>
            <a:ext cx="74771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3000" b="1" smtClean="0">
                <a:solidFill>
                  <a:srgbClr val="FF0000"/>
                </a:solidFill>
                <a:latin typeface="Times New Roman" panose="02020603050405020304" pitchFamily="18" charset="0"/>
              </a:rPr>
              <a:t>2. </a:t>
            </a:r>
            <a:r>
              <a:rPr lang="en-US" altLang="en-US" sz="3000" b="1" smtClean="0">
                <a:latin typeface="Times New Roman" panose="02020603050405020304" pitchFamily="18" charset="0"/>
              </a:rPr>
              <a:t>Chọn phát biểu sai</a:t>
            </a:r>
            <a:endParaRPr lang="en-US" altLang="en-US" sz="3000" b="1">
              <a:latin typeface="Times New Roman" panose="02020603050405020304" pitchFamily="18" charset="0"/>
            </a:endParaRPr>
          </a:p>
        </p:txBody>
      </p:sp>
    </p:spTree>
    <p:extLst>
      <p:ext uri="{BB962C8B-B14F-4D97-AF65-F5344CB8AC3E}">
        <p14:creationId xmlns:p14="http://schemas.microsoft.com/office/powerpoint/2010/main" val="4158171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4365"/>
                                        </p:tgtEl>
                                        <p:attrNameLst>
                                          <p:attrName>style.visibility</p:attrName>
                                        </p:attrNameLst>
                                      </p:cBhvr>
                                      <p:to>
                                        <p:strVal val="visible"/>
                                      </p:to>
                                    </p:set>
                                    <p:anim calcmode="lin" valueType="num">
                                      <p:cBhvr>
                                        <p:cTn id="7" dur="1000" fill="hold"/>
                                        <p:tgtEl>
                                          <p:spTgt spid="14365"/>
                                        </p:tgtEl>
                                        <p:attrNameLst>
                                          <p:attrName>ppt_w</p:attrName>
                                        </p:attrNameLst>
                                      </p:cBhvr>
                                      <p:tavLst>
                                        <p:tav tm="0">
                                          <p:val>
                                            <p:strVal val="#ppt_w+.3"/>
                                          </p:val>
                                        </p:tav>
                                        <p:tav tm="100000">
                                          <p:val>
                                            <p:strVal val="#ppt_w"/>
                                          </p:val>
                                        </p:tav>
                                      </p:tavLst>
                                    </p:anim>
                                    <p:anim calcmode="lin" valueType="num">
                                      <p:cBhvr>
                                        <p:cTn id="8" dur="1000" fill="hold"/>
                                        <p:tgtEl>
                                          <p:spTgt spid="14365"/>
                                        </p:tgtEl>
                                        <p:attrNameLst>
                                          <p:attrName>ppt_h</p:attrName>
                                        </p:attrNameLst>
                                      </p:cBhvr>
                                      <p:tavLst>
                                        <p:tav tm="0">
                                          <p:val>
                                            <p:strVal val="#ppt_h"/>
                                          </p:val>
                                        </p:tav>
                                        <p:tav tm="100000">
                                          <p:val>
                                            <p:strVal val="#ppt_h"/>
                                          </p:val>
                                        </p:tav>
                                      </p:tavLst>
                                    </p:anim>
                                    <p:animEffect transition="in" filter="fade">
                                      <p:cBhvr>
                                        <p:cTn id="9" dur="1000"/>
                                        <p:tgtEl>
                                          <p:spTgt spid="143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14368"/>
                                        </p:tgtEl>
                                        <p:attrNameLst>
                                          <p:attrName>style.visibility</p:attrName>
                                        </p:attrNameLst>
                                      </p:cBhvr>
                                      <p:to>
                                        <p:strVal val="visible"/>
                                      </p:to>
                                    </p:set>
                                    <p:anim from="(-#ppt_w/2)" to="(#ppt_x)" calcmode="lin" valueType="num">
                                      <p:cBhvr>
                                        <p:cTn id="14" dur="600" fill="hold">
                                          <p:stCondLst>
                                            <p:cond delay="0"/>
                                          </p:stCondLst>
                                        </p:cTn>
                                        <p:tgtEl>
                                          <p:spTgt spid="14368"/>
                                        </p:tgtEl>
                                        <p:attrNameLst>
                                          <p:attrName>ppt_x</p:attrName>
                                        </p:attrNameLst>
                                      </p:cBhvr>
                                    </p:anim>
                                    <p:anim from="0" to="-1.0" calcmode="lin" valueType="num">
                                      <p:cBhvr>
                                        <p:cTn id="15" dur="200" decel="50000" autoRev="1" fill="hold">
                                          <p:stCondLst>
                                            <p:cond delay="600"/>
                                          </p:stCondLst>
                                        </p:cTn>
                                        <p:tgtEl>
                                          <p:spTgt spid="14368"/>
                                        </p:tgtEl>
                                        <p:attrNameLst>
                                          <p:attrName>xshear</p:attrName>
                                        </p:attrNameLst>
                                      </p:cBhvr>
                                    </p:anim>
                                    <p:animScale>
                                      <p:cBhvr>
                                        <p:cTn id="16" dur="200" decel="100000" autoRev="1" fill="hold">
                                          <p:stCondLst>
                                            <p:cond delay="600"/>
                                          </p:stCondLst>
                                        </p:cTn>
                                        <p:tgtEl>
                                          <p:spTgt spid="14368"/>
                                        </p:tgtEl>
                                      </p:cBhvr>
                                      <p:from x="100000" y="100000"/>
                                      <p:to x="80000" y="100000"/>
                                    </p:animScale>
                                    <p:anim by="(#ppt_h/3+#ppt_w*0.1)" calcmode="lin" valueType="num">
                                      <p:cBhvr additive="sum">
                                        <p:cTn id="17" dur="200" decel="100000" autoRev="1" fill="hold">
                                          <p:stCondLst>
                                            <p:cond delay="600"/>
                                          </p:stCondLst>
                                        </p:cTn>
                                        <p:tgtEl>
                                          <p:spTgt spid="14368"/>
                                        </p:tgtEl>
                                        <p:attrNameLst>
                                          <p:attrName>ppt_x</p:attrName>
                                        </p:attrNameLst>
                                      </p:cBhvr>
                                    </p:anim>
                                  </p:childTnLst>
                                </p:cTn>
                              </p:par>
                              <p:par>
                                <p:cTn id="18" presetID="34" presetClass="entr" presetSubtype="0" fill="hold" grpId="0" nodeType="withEffect">
                                  <p:stCondLst>
                                    <p:cond delay="0"/>
                                  </p:stCondLst>
                                  <p:childTnLst>
                                    <p:set>
                                      <p:cBhvr>
                                        <p:cTn id="19" dur="1" fill="hold">
                                          <p:stCondLst>
                                            <p:cond delay="0"/>
                                          </p:stCondLst>
                                        </p:cTn>
                                        <p:tgtEl>
                                          <p:spTgt spid="14369"/>
                                        </p:tgtEl>
                                        <p:attrNameLst>
                                          <p:attrName>style.visibility</p:attrName>
                                        </p:attrNameLst>
                                      </p:cBhvr>
                                      <p:to>
                                        <p:strVal val="visible"/>
                                      </p:to>
                                    </p:set>
                                    <p:anim from="(-#ppt_w/2)" to="(#ppt_x)" calcmode="lin" valueType="num">
                                      <p:cBhvr>
                                        <p:cTn id="20" dur="600" fill="hold">
                                          <p:stCondLst>
                                            <p:cond delay="0"/>
                                          </p:stCondLst>
                                        </p:cTn>
                                        <p:tgtEl>
                                          <p:spTgt spid="14369"/>
                                        </p:tgtEl>
                                        <p:attrNameLst>
                                          <p:attrName>ppt_x</p:attrName>
                                        </p:attrNameLst>
                                      </p:cBhvr>
                                    </p:anim>
                                    <p:anim from="0" to="-1.0" calcmode="lin" valueType="num">
                                      <p:cBhvr>
                                        <p:cTn id="21" dur="200" decel="50000" autoRev="1" fill="hold">
                                          <p:stCondLst>
                                            <p:cond delay="600"/>
                                          </p:stCondLst>
                                        </p:cTn>
                                        <p:tgtEl>
                                          <p:spTgt spid="14369"/>
                                        </p:tgtEl>
                                        <p:attrNameLst>
                                          <p:attrName>xshear</p:attrName>
                                        </p:attrNameLst>
                                      </p:cBhvr>
                                    </p:anim>
                                    <p:animScale>
                                      <p:cBhvr>
                                        <p:cTn id="22" dur="200" decel="100000" autoRev="1" fill="hold">
                                          <p:stCondLst>
                                            <p:cond delay="600"/>
                                          </p:stCondLst>
                                        </p:cTn>
                                        <p:tgtEl>
                                          <p:spTgt spid="14369"/>
                                        </p:tgtEl>
                                      </p:cBhvr>
                                      <p:from x="100000" y="100000"/>
                                      <p:to x="80000" y="100000"/>
                                    </p:animScale>
                                    <p:anim by="(#ppt_h/3+#ppt_w*0.1)" calcmode="lin" valueType="num">
                                      <p:cBhvr additive="sum">
                                        <p:cTn id="23" dur="200" decel="100000" autoRev="1" fill="hold">
                                          <p:stCondLst>
                                            <p:cond delay="600"/>
                                          </p:stCondLst>
                                        </p:cTn>
                                        <p:tgtEl>
                                          <p:spTgt spid="14369"/>
                                        </p:tgtEl>
                                        <p:attrNameLst>
                                          <p:attrName>ppt_x</p:attrName>
                                        </p:attrNameLst>
                                      </p:cBhvr>
                                    </p:anim>
                                  </p:childTnLst>
                                </p:cTn>
                              </p:par>
                              <p:par>
                                <p:cTn id="24" presetID="34" presetClass="entr" presetSubtype="0" fill="hold" grpId="0" nodeType="withEffect">
                                  <p:stCondLst>
                                    <p:cond delay="0"/>
                                  </p:stCondLst>
                                  <p:childTnLst>
                                    <p:set>
                                      <p:cBhvr>
                                        <p:cTn id="25" dur="1" fill="hold">
                                          <p:stCondLst>
                                            <p:cond delay="0"/>
                                          </p:stCondLst>
                                        </p:cTn>
                                        <p:tgtEl>
                                          <p:spTgt spid="14366"/>
                                        </p:tgtEl>
                                        <p:attrNameLst>
                                          <p:attrName>style.visibility</p:attrName>
                                        </p:attrNameLst>
                                      </p:cBhvr>
                                      <p:to>
                                        <p:strVal val="visible"/>
                                      </p:to>
                                    </p:set>
                                    <p:anim from="(-#ppt_w/2)" to="(#ppt_x)" calcmode="lin" valueType="num">
                                      <p:cBhvr>
                                        <p:cTn id="26" dur="600" fill="hold">
                                          <p:stCondLst>
                                            <p:cond delay="0"/>
                                          </p:stCondLst>
                                        </p:cTn>
                                        <p:tgtEl>
                                          <p:spTgt spid="14366"/>
                                        </p:tgtEl>
                                        <p:attrNameLst>
                                          <p:attrName>ppt_x</p:attrName>
                                        </p:attrNameLst>
                                      </p:cBhvr>
                                    </p:anim>
                                    <p:anim from="0" to="-1.0" calcmode="lin" valueType="num">
                                      <p:cBhvr>
                                        <p:cTn id="27" dur="200" decel="50000" autoRev="1" fill="hold">
                                          <p:stCondLst>
                                            <p:cond delay="600"/>
                                          </p:stCondLst>
                                        </p:cTn>
                                        <p:tgtEl>
                                          <p:spTgt spid="14366"/>
                                        </p:tgtEl>
                                        <p:attrNameLst>
                                          <p:attrName>xshear</p:attrName>
                                        </p:attrNameLst>
                                      </p:cBhvr>
                                    </p:anim>
                                    <p:animScale>
                                      <p:cBhvr>
                                        <p:cTn id="28" dur="200" decel="100000" autoRev="1" fill="hold">
                                          <p:stCondLst>
                                            <p:cond delay="600"/>
                                          </p:stCondLst>
                                        </p:cTn>
                                        <p:tgtEl>
                                          <p:spTgt spid="14366"/>
                                        </p:tgtEl>
                                      </p:cBhvr>
                                      <p:from x="100000" y="100000"/>
                                      <p:to x="80000" y="100000"/>
                                    </p:animScale>
                                    <p:anim by="(#ppt_h/3+#ppt_w*0.1)" calcmode="lin" valueType="num">
                                      <p:cBhvr additive="sum">
                                        <p:cTn id="29" dur="200" decel="100000" autoRev="1" fill="hold">
                                          <p:stCondLst>
                                            <p:cond delay="600"/>
                                          </p:stCondLst>
                                        </p:cTn>
                                        <p:tgtEl>
                                          <p:spTgt spid="14366"/>
                                        </p:tgtEl>
                                        <p:attrNameLst>
                                          <p:attrName>ppt_x</p:attrName>
                                        </p:attrNameLst>
                                      </p:cBhvr>
                                    </p:anim>
                                  </p:childTnLst>
                                </p:cTn>
                              </p:par>
                              <p:par>
                                <p:cTn id="30" presetID="34" presetClass="entr" presetSubtype="0" fill="hold" grpId="0" nodeType="withEffect">
                                  <p:stCondLst>
                                    <p:cond delay="0"/>
                                  </p:stCondLst>
                                  <p:childTnLst>
                                    <p:set>
                                      <p:cBhvr>
                                        <p:cTn id="31" dur="1" fill="hold">
                                          <p:stCondLst>
                                            <p:cond delay="0"/>
                                          </p:stCondLst>
                                        </p:cTn>
                                        <p:tgtEl>
                                          <p:spTgt spid="14367"/>
                                        </p:tgtEl>
                                        <p:attrNameLst>
                                          <p:attrName>style.visibility</p:attrName>
                                        </p:attrNameLst>
                                      </p:cBhvr>
                                      <p:to>
                                        <p:strVal val="visible"/>
                                      </p:to>
                                    </p:set>
                                    <p:anim from="(-#ppt_w/2)" to="(#ppt_x)" calcmode="lin" valueType="num">
                                      <p:cBhvr>
                                        <p:cTn id="32" dur="600" fill="hold">
                                          <p:stCondLst>
                                            <p:cond delay="0"/>
                                          </p:stCondLst>
                                        </p:cTn>
                                        <p:tgtEl>
                                          <p:spTgt spid="14367"/>
                                        </p:tgtEl>
                                        <p:attrNameLst>
                                          <p:attrName>ppt_x</p:attrName>
                                        </p:attrNameLst>
                                      </p:cBhvr>
                                    </p:anim>
                                    <p:anim from="0" to="-1.0" calcmode="lin" valueType="num">
                                      <p:cBhvr>
                                        <p:cTn id="33" dur="200" decel="50000" autoRev="1" fill="hold">
                                          <p:stCondLst>
                                            <p:cond delay="600"/>
                                          </p:stCondLst>
                                        </p:cTn>
                                        <p:tgtEl>
                                          <p:spTgt spid="14367"/>
                                        </p:tgtEl>
                                        <p:attrNameLst>
                                          <p:attrName>xshear</p:attrName>
                                        </p:attrNameLst>
                                      </p:cBhvr>
                                    </p:anim>
                                    <p:animScale>
                                      <p:cBhvr>
                                        <p:cTn id="34" dur="200" decel="100000" autoRev="1" fill="hold">
                                          <p:stCondLst>
                                            <p:cond delay="600"/>
                                          </p:stCondLst>
                                        </p:cTn>
                                        <p:tgtEl>
                                          <p:spTgt spid="14367"/>
                                        </p:tgtEl>
                                      </p:cBhvr>
                                      <p:from x="100000" y="100000"/>
                                      <p:to x="80000" y="100000"/>
                                    </p:animScale>
                                    <p:anim by="(#ppt_h/3+#ppt_w*0.1)" calcmode="lin" valueType="num">
                                      <p:cBhvr additive="sum">
                                        <p:cTn id="35" dur="200" decel="100000" autoRev="1" fill="hold">
                                          <p:stCondLst>
                                            <p:cond delay="600"/>
                                          </p:stCondLst>
                                        </p:cTn>
                                        <p:tgtEl>
                                          <p:spTgt spid="14367"/>
                                        </p:tgtEl>
                                        <p:attrNameLst>
                                          <p:attrName>ppt_x</p:attrName>
                                        </p:attrNameLst>
                                      </p:cBhvr>
                                    </p:anim>
                                  </p:childTnLst>
                                </p:cTn>
                              </p:par>
                              <p:par>
                                <p:cTn id="36" presetID="34" presetClass="entr" presetSubtype="0" fill="hold" grpId="0" nodeType="withEffect">
                                  <p:stCondLst>
                                    <p:cond delay="0"/>
                                  </p:stCondLst>
                                  <p:childTnLst>
                                    <p:set>
                                      <p:cBhvr>
                                        <p:cTn id="37" dur="1" fill="hold">
                                          <p:stCondLst>
                                            <p:cond delay="0"/>
                                          </p:stCondLst>
                                        </p:cTn>
                                        <p:tgtEl>
                                          <p:spTgt spid="14387"/>
                                        </p:tgtEl>
                                        <p:attrNameLst>
                                          <p:attrName>style.visibility</p:attrName>
                                        </p:attrNameLst>
                                      </p:cBhvr>
                                      <p:to>
                                        <p:strVal val="visible"/>
                                      </p:to>
                                    </p:set>
                                    <p:anim from="(-#ppt_w/2)" to="(#ppt_x)" calcmode="lin" valueType="num">
                                      <p:cBhvr>
                                        <p:cTn id="38" dur="600" fill="hold">
                                          <p:stCondLst>
                                            <p:cond delay="0"/>
                                          </p:stCondLst>
                                        </p:cTn>
                                        <p:tgtEl>
                                          <p:spTgt spid="14387"/>
                                        </p:tgtEl>
                                        <p:attrNameLst>
                                          <p:attrName>ppt_x</p:attrName>
                                        </p:attrNameLst>
                                      </p:cBhvr>
                                    </p:anim>
                                    <p:anim from="0" to="-1.0" calcmode="lin" valueType="num">
                                      <p:cBhvr>
                                        <p:cTn id="39" dur="200" decel="50000" autoRev="1" fill="hold">
                                          <p:stCondLst>
                                            <p:cond delay="600"/>
                                          </p:stCondLst>
                                        </p:cTn>
                                        <p:tgtEl>
                                          <p:spTgt spid="14387"/>
                                        </p:tgtEl>
                                        <p:attrNameLst>
                                          <p:attrName>xshear</p:attrName>
                                        </p:attrNameLst>
                                      </p:cBhvr>
                                    </p:anim>
                                    <p:animScale>
                                      <p:cBhvr>
                                        <p:cTn id="40" dur="200" decel="100000" autoRev="1" fill="hold">
                                          <p:stCondLst>
                                            <p:cond delay="600"/>
                                          </p:stCondLst>
                                        </p:cTn>
                                        <p:tgtEl>
                                          <p:spTgt spid="14387"/>
                                        </p:tgtEl>
                                      </p:cBhvr>
                                      <p:from x="100000" y="100000"/>
                                      <p:to x="80000" y="100000"/>
                                    </p:animScale>
                                    <p:anim by="(#ppt_h/3+#ppt_w*0.1)" calcmode="lin" valueType="num">
                                      <p:cBhvr additive="sum">
                                        <p:cTn id="41" dur="200" decel="100000" autoRev="1" fill="hold">
                                          <p:stCondLst>
                                            <p:cond delay="600"/>
                                          </p:stCondLst>
                                        </p:cTn>
                                        <p:tgtEl>
                                          <p:spTgt spid="1438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4368"/>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370"/>
                                        </p:tgtEl>
                                        <p:attrNameLst>
                                          <p:attrName>style.visibility</p:attrName>
                                        </p:attrNameLst>
                                      </p:cBhvr>
                                      <p:to>
                                        <p:strVal val="visible"/>
                                      </p:to>
                                    </p:set>
                                    <p:animEffect transition="in" filter="dissolve">
                                      <p:cBhvr>
                                        <p:cTn id="47" dur="500"/>
                                        <p:tgtEl>
                                          <p:spTgt spid="14370"/>
                                        </p:tgtEl>
                                      </p:cBhvr>
                                    </p:animEffect>
                                  </p:childTnLst>
                                  <p:subTnLs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par>
                                <p:cTn id="48" presetID="4" presetClass="entr" presetSubtype="16" fill="hold" nodeType="withEffect">
                                  <p:stCondLst>
                                    <p:cond delay="0"/>
                                  </p:stCondLst>
                                  <p:childTnLst>
                                    <p:set>
                                      <p:cBhvr>
                                        <p:cTn id="49" dur="1" fill="hold">
                                          <p:stCondLst>
                                            <p:cond delay="0"/>
                                          </p:stCondLst>
                                        </p:cTn>
                                        <p:tgtEl>
                                          <p:spTgt spid="14371"/>
                                        </p:tgtEl>
                                        <p:attrNameLst>
                                          <p:attrName>style.visibility</p:attrName>
                                        </p:attrNameLst>
                                      </p:cBhvr>
                                      <p:to>
                                        <p:strVal val="visible"/>
                                      </p:to>
                                    </p:set>
                                    <p:animEffect transition="in" filter="box(in)">
                                      <p:cBhvr>
                                        <p:cTn id="50" dur="500"/>
                                        <p:tgtEl>
                                          <p:spTgt spid="14371"/>
                                        </p:tgtEl>
                                      </p:cBhvr>
                                    </p:animEffect>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par>
                                <p:cTn id="51" presetID="51" presetClass="entr" presetSubtype="0" fill="hold" nodeType="withEffect">
                                  <p:stCondLst>
                                    <p:cond delay="0"/>
                                  </p:stCondLst>
                                  <p:childTnLst>
                                    <p:set>
                                      <p:cBhvr>
                                        <p:cTn id="52" dur="1" fill="hold">
                                          <p:stCondLst>
                                            <p:cond delay="0"/>
                                          </p:stCondLst>
                                        </p:cTn>
                                        <p:tgtEl>
                                          <p:spTgt spid="14377"/>
                                        </p:tgtEl>
                                        <p:attrNameLst>
                                          <p:attrName>style.visibility</p:attrName>
                                        </p:attrNameLst>
                                      </p:cBhvr>
                                      <p:to>
                                        <p:strVal val="visible"/>
                                      </p:to>
                                    </p:set>
                                    <p:animEffect transition="in" filter="fade">
                                      <p:cBhvr>
                                        <p:cTn id="53" dur="770" decel="100000"/>
                                        <p:tgtEl>
                                          <p:spTgt spid="14377"/>
                                        </p:tgtEl>
                                      </p:cBhvr>
                                    </p:animEffect>
                                    <p:animScale>
                                      <p:cBhvr>
                                        <p:cTn id="54" dur="770" decel="100000"/>
                                        <p:tgtEl>
                                          <p:spTgt spid="14377"/>
                                        </p:tgtEl>
                                      </p:cBhvr>
                                      <p:from x="10000" y="10000"/>
                                      <p:to x="200000" y="450000"/>
                                    </p:animScale>
                                    <p:animScale>
                                      <p:cBhvr>
                                        <p:cTn id="55" dur="1230" accel="100000" fill="hold">
                                          <p:stCondLst>
                                            <p:cond delay="770"/>
                                          </p:stCondLst>
                                        </p:cTn>
                                        <p:tgtEl>
                                          <p:spTgt spid="14377"/>
                                        </p:tgtEl>
                                      </p:cBhvr>
                                      <p:from x="200000" y="450000"/>
                                      <p:to x="100000" y="100000"/>
                                    </p:animScale>
                                    <p:set>
                                      <p:cBhvr>
                                        <p:cTn id="56" dur="770" fill="hold"/>
                                        <p:tgtEl>
                                          <p:spTgt spid="14377"/>
                                        </p:tgtEl>
                                        <p:attrNameLst>
                                          <p:attrName>ppt_x</p:attrName>
                                        </p:attrNameLst>
                                      </p:cBhvr>
                                      <p:to>
                                        <p:strVal val="(0.5)"/>
                                      </p:to>
                                    </p:set>
                                    <p:anim from="(0.5)" to="(#ppt_x)" calcmode="lin" valueType="num">
                                      <p:cBhvr>
                                        <p:cTn id="57" dur="1230" accel="100000" fill="hold">
                                          <p:stCondLst>
                                            <p:cond delay="770"/>
                                          </p:stCondLst>
                                        </p:cTn>
                                        <p:tgtEl>
                                          <p:spTgt spid="14377"/>
                                        </p:tgtEl>
                                        <p:attrNameLst>
                                          <p:attrName>ppt_x</p:attrName>
                                        </p:attrNameLst>
                                      </p:cBhvr>
                                    </p:anim>
                                    <p:set>
                                      <p:cBhvr>
                                        <p:cTn id="58" dur="770" fill="hold"/>
                                        <p:tgtEl>
                                          <p:spTgt spid="14377"/>
                                        </p:tgtEl>
                                        <p:attrNameLst>
                                          <p:attrName>ppt_y</p:attrName>
                                        </p:attrNameLst>
                                      </p:cBhvr>
                                      <p:to>
                                        <p:strVal val="(#ppt_y+0.4)"/>
                                      </p:to>
                                    </p:set>
                                    <p:anim from="(#ppt_y+0.4)" to="(#ppt_y)" calcmode="lin" valueType="num">
                                      <p:cBhvr>
                                        <p:cTn id="59" dur="1230" accel="100000" fill="hold">
                                          <p:stCondLst>
                                            <p:cond delay="770"/>
                                          </p:stCondLst>
                                        </p:cTn>
                                        <p:tgtEl>
                                          <p:spTgt spid="14377"/>
                                        </p:tgtEl>
                                        <p:attrNameLst>
                                          <p:attrName>ppt_y</p:attrName>
                                        </p:attrNameLst>
                                      </p:cBhvr>
                                    </p:anim>
                                  </p:childTnLst>
                                  <p:subTnLst>
                                    <p:audio>
                                      <p:cMediaNode>
                                        <p:cTn display="0" masterRel="sameClick">
                                          <p:stCondLst>
                                            <p:cond evt="begin" delay="0">
                                              <p:tn val="5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368"/>
                  </p:tgtEl>
                </p:cond>
              </p:nextCondLst>
            </p:seq>
            <p:seq concurrent="1" nextAc="seek">
              <p:cTn id="60" restart="whenNotActive" fill="hold" evtFilter="cancelBubble" nodeType="interactiveSeq">
                <p:stCondLst>
                  <p:cond evt="onClick" delay="0">
                    <p:tgtEl>
                      <p:spTgt spid="14366"/>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55" presetClass="entr" presetSubtype="0" fill="hold" nodeType="clickEffect">
                                  <p:stCondLst>
                                    <p:cond delay="0"/>
                                  </p:stCondLst>
                                  <p:childTnLst>
                                    <p:set>
                                      <p:cBhvr>
                                        <p:cTn id="64" dur="1" fill="hold">
                                          <p:stCondLst>
                                            <p:cond delay="0"/>
                                          </p:stCondLst>
                                        </p:cTn>
                                        <p:tgtEl>
                                          <p:spTgt spid="14374"/>
                                        </p:tgtEl>
                                        <p:attrNameLst>
                                          <p:attrName>style.visibility</p:attrName>
                                        </p:attrNameLst>
                                      </p:cBhvr>
                                      <p:to>
                                        <p:strVal val="visible"/>
                                      </p:to>
                                    </p:set>
                                    <p:anim calcmode="lin" valueType="num">
                                      <p:cBhvr>
                                        <p:cTn id="65" dur="1000" fill="hold"/>
                                        <p:tgtEl>
                                          <p:spTgt spid="14374"/>
                                        </p:tgtEl>
                                        <p:attrNameLst>
                                          <p:attrName>ppt_w</p:attrName>
                                        </p:attrNameLst>
                                      </p:cBhvr>
                                      <p:tavLst>
                                        <p:tav tm="0">
                                          <p:val>
                                            <p:strVal val="#ppt_w*0.70"/>
                                          </p:val>
                                        </p:tav>
                                        <p:tav tm="100000">
                                          <p:val>
                                            <p:strVal val="#ppt_w"/>
                                          </p:val>
                                        </p:tav>
                                      </p:tavLst>
                                    </p:anim>
                                    <p:anim calcmode="lin" valueType="num">
                                      <p:cBhvr>
                                        <p:cTn id="66" dur="1000" fill="hold"/>
                                        <p:tgtEl>
                                          <p:spTgt spid="14374"/>
                                        </p:tgtEl>
                                        <p:attrNameLst>
                                          <p:attrName>ppt_h</p:attrName>
                                        </p:attrNameLst>
                                      </p:cBhvr>
                                      <p:tavLst>
                                        <p:tav tm="0">
                                          <p:val>
                                            <p:strVal val="#ppt_h"/>
                                          </p:val>
                                        </p:tav>
                                        <p:tav tm="100000">
                                          <p:val>
                                            <p:strVal val="#ppt_h"/>
                                          </p:val>
                                        </p:tav>
                                      </p:tavLst>
                                    </p:anim>
                                    <p:animEffect transition="in" filter="fade">
                                      <p:cBhvr>
                                        <p:cTn id="67" dur="1000"/>
                                        <p:tgtEl>
                                          <p:spTgt spid="14374"/>
                                        </p:tgtEl>
                                      </p:cBhvr>
                                    </p:animEffect>
                                  </p:childTnLst>
                                </p:cTn>
                              </p:par>
                              <p:par>
                                <p:cTn id="68" presetID="50" presetClass="entr" presetSubtype="0" decel="100000" fill="hold" grpId="0" nodeType="withEffect">
                                  <p:stCondLst>
                                    <p:cond delay="0"/>
                                  </p:stCondLst>
                                  <p:childTnLst>
                                    <p:set>
                                      <p:cBhvr>
                                        <p:cTn id="69" dur="1" fill="hold">
                                          <p:stCondLst>
                                            <p:cond delay="0"/>
                                          </p:stCondLst>
                                        </p:cTn>
                                        <p:tgtEl>
                                          <p:spTgt spid="14384"/>
                                        </p:tgtEl>
                                        <p:attrNameLst>
                                          <p:attrName>style.visibility</p:attrName>
                                        </p:attrNameLst>
                                      </p:cBhvr>
                                      <p:to>
                                        <p:strVal val="visible"/>
                                      </p:to>
                                    </p:set>
                                    <p:anim calcmode="lin" valueType="num">
                                      <p:cBhvr>
                                        <p:cTn id="70" dur="1000" fill="hold"/>
                                        <p:tgtEl>
                                          <p:spTgt spid="14384"/>
                                        </p:tgtEl>
                                        <p:attrNameLst>
                                          <p:attrName>ppt_w</p:attrName>
                                        </p:attrNameLst>
                                      </p:cBhvr>
                                      <p:tavLst>
                                        <p:tav tm="0">
                                          <p:val>
                                            <p:strVal val="#ppt_w+.3"/>
                                          </p:val>
                                        </p:tav>
                                        <p:tav tm="100000">
                                          <p:val>
                                            <p:strVal val="#ppt_w"/>
                                          </p:val>
                                        </p:tav>
                                      </p:tavLst>
                                    </p:anim>
                                    <p:anim calcmode="lin" valueType="num">
                                      <p:cBhvr>
                                        <p:cTn id="71" dur="1000" fill="hold"/>
                                        <p:tgtEl>
                                          <p:spTgt spid="14384"/>
                                        </p:tgtEl>
                                        <p:attrNameLst>
                                          <p:attrName>ppt_h</p:attrName>
                                        </p:attrNameLst>
                                      </p:cBhvr>
                                      <p:tavLst>
                                        <p:tav tm="0">
                                          <p:val>
                                            <p:strVal val="#ppt_h"/>
                                          </p:val>
                                        </p:tav>
                                        <p:tav tm="100000">
                                          <p:val>
                                            <p:strVal val="#ppt_h"/>
                                          </p:val>
                                        </p:tav>
                                      </p:tavLst>
                                    </p:anim>
                                    <p:animEffect transition="in" filter="fade">
                                      <p:cBhvr>
                                        <p:cTn id="72" dur="1000"/>
                                        <p:tgtEl>
                                          <p:spTgt spid="14384"/>
                                        </p:tgtEl>
                                      </p:cBhvr>
                                    </p:animEffect>
                                  </p:childTnLst>
                                </p:cTn>
                              </p:par>
                            </p:childTnLst>
                          </p:cTn>
                        </p:par>
                        <p:par>
                          <p:cTn id="73" fill="hold" nodeType="afterGroup">
                            <p:stCondLst>
                              <p:cond delay="1000"/>
                            </p:stCondLst>
                            <p:childTnLst>
                              <p:par>
                                <p:cTn id="74" presetID="53" presetClass="exit" presetSubtype="0" fill="hold" nodeType="afterEffect">
                                  <p:stCondLst>
                                    <p:cond delay="3000"/>
                                  </p:stCondLst>
                                  <p:childTnLst>
                                    <p:anim calcmode="lin" valueType="num">
                                      <p:cBhvr>
                                        <p:cTn id="75" dur="500"/>
                                        <p:tgtEl>
                                          <p:spTgt spid="14374"/>
                                        </p:tgtEl>
                                        <p:attrNameLst>
                                          <p:attrName>ppt_w</p:attrName>
                                        </p:attrNameLst>
                                      </p:cBhvr>
                                      <p:tavLst>
                                        <p:tav tm="0">
                                          <p:val>
                                            <p:strVal val="ppt_w"/>
                                          </p:val>
                                        </p:tav>
                                        <p:tav tm="100000">
                                          <p:val>
                                            <p:fltVal val="0"/>
                                          </p:val>
                                        </p:tav>
                                      </p:tavLst>
                                    </p:anim>
                                    <p:anim calcmode="lin" valueType="num">
                                      <p:cBhvr>
                                        <p:cTn id="76" dur="500"/>
                                        <p:tgtEl>
                                          <p:spTgt spid="14374"/>
                                        </p:tgtEl>
                                        <p:attrNameLst>
                                          <p:attrName>ppt_h</p:attrName>
                                        </p:attrNameLst>
                                      </p:cBhvr>
                                      <p:tavLst>
                                        <p:tav tm="0">
                                          <p:val>
                                            <p:strVal val="ppt_h"/>
                                          </p:val>
                                        </p:tav>
                                        <p:tav tm="100000">
                                          <p:val>
                                            <p:fltVal val="0"/>
                                          </p:val>
                                        </p:tav>
                                      </p:tavLst>
                                    </p:anim>
                                    <p:animEffect transition="out" filter="fade">
                                      <p:cBhvr>
                                        <p:cTn id="77" dur="500"/>
                                        <p:tgtEl>
                                          <p:spTgt spid="14374"/>
                                        </p:tgtEl>
                                      </p:cBhvr>
                                    </p:animEffect>
                                    <p:set>
                                      <p:cBhvr>
                                        <p:cTn id="78" dur="1" fill="hold">
                                          <p:stCondLst>
                                            <p:cond delay="499"/>
                                          </p:stCondLst>
                                        </p:cTn>
                                        <p:tgtEl>
                                          <p:spTgt spid="14374"/>
                                        </p:tgtEl>
                                        <p:attrNameLst>
                                          <p:attrName>style.visibility</p:attrName>
                                        </p:attrNameLst>
                                      </p:cBhvr>
                                      <p:to>
                                        <p:strVal val="hidden"/>
                                      </p:to>
                                    </p:set>
                                  </p:childTnLst>
                                </p:cTn>
                              </p:par>
                            </p:childTnLst>
                          </p:cTn>
                        </p:par>
                      </p:childTnLst>
                    </p:cTn>
                  </p:par>
                </p:childTnLst>
              </p:cTn>
              <p:nextCondLst>
                <p:cond evt="onClick" delay="0">
                  <p:tgtEl>
                    <p:spTgt spid="14366"/>
                  </p:tgtEl>
                </p:cond>
              </p:nextCondLst>
            </p:seq>
            <p:seq concurrent="1" nextAc="seek">
              <p:cTn id="79" restart="whenNotActive" fill="hold" evtFilter="cancelBubble" nodeType="interactiveSeq">
                <p:stCondLst>
                  <p:cond evt="onClick" delay="0">
                    <p:tgtEl>
                      <p:spTgt spid="14367"/>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55" presetClass="entr" presetSubtype="0" fill="hold" nodeType="clickEffect">
                                  <p:stCondLst>
                                    <p:cond delay="0"/>
                                  </p:stCondLst>
                                  <p:childTnLst>
                                    <p:set>
                                      <p:cBhvr>
                                        <p:cTn id="83" dur="1" fill="hold">
                                          <p:stCondLst>
                                            <p:cond delay="0"/>
                                          </p:stCondLst>
                                        </p:cTn>
                                        <p:tgtEl>
                                          <p:spTgt spid="14378"/>
                                        </p:tgtEl>
                                        <p:attrNameLst>
                                          <p:attrName>style.visibility</p:attrName>
                                        </p:attrNameLst>
                                      </p:cBhvr>
                                      <p:to>
                                        <p:strVal val="visible"/>
                                      </p:to>
                                    </p:set>
                                    <p:anim calcmode="lin" valueType="num">
                                      <p:cBhvr>
                                        <p:cTn id="84" dur="1000" fill="hold"/>
                                        <p:tgtEl>
                                          <p:spTgt spid="14378"/>
                                        </p:tgtEl>
                                        <p:attrNameLst>
                                          <p:attrName>ppt_w</p:attrName>
                                        </p:attrNameLst>
                                      </p:cBhvr>
                                      <p:tavLst>
                                        <p:tav tm="0">
                                          <p:val>
                                            <p:strVal val="#ppt_w*0.70"/>
                                          </p:val>
                                        </p:tav>
                                        <p:tav tm="100000">
                                          <p:val>
                                            <p:strVal val="#ppt_w"/>
                                          </p:val>
                                        </p:tav>
                                      </p:tavLst>
                                    </p:anim>
                                    <p:anim calcmode="lin" valueType="num">
                                      <p:cBhvr>
                                        <p:cTn id="85" dur="1000" fill="hold"/>
                                        <p:tgtEl>
                                          <p:spTgt spid="14378"/>
                                        </p:tgtEl>
                                        <p:attrNameLst>
                                          <p:attrName>ppt_h</p:attrName>
                                        </p:attrNameLst>
                                      </p:cBhvr>
                                      <p:tavLst>
                                        <p:tav tm="0">
                                          <p:val>
                                            <p:strVal val="#ppt_h"/>
                                          </p:val>
                                        </p:tav>
                                        <p:tav tm="100000">
                                          <p:val>
                                            <p:strVal val="#ppt_h"/>
                                          </p:val>
                                        </p:tav>
                                      </p:tavLst>
                                    </p:anim>
                                    <p:animEffect transition="in" filter="fade">
                                      <p:cBhvr>
                                        <p:cTn id="86" dur="1000"/>
                                        <p:tgtEl>
                                          <p:spTgt spid="14378"/>
                                        </p:tgtEl>
                                      </p:cBhvr>
                                    </p:animEffect>
                                  </p:childTnLst>
                                </p:cTn>
                              </p:par>
                              <p:par>
                                <p:cTn id="87" presetID="50" presetClass="entr" presetSubtype="0" decel="100000" fill="hold" grpId="0" nodeType="withEffect">
                                  <p:stCondLst>
                                    <p:cond delay="0"/>
                                  </p:stCondLst>
                                  <p:childTnLst>
                                    <p:set>
                                      <p:cBhvr>
                                        <p:cTn id="88" dur="1" fill="hold">
                                          <p:stCondLst>
                                            <p:cond delay="0"/>
                                          </p:stCondLst>
                                        </p:cTn>
                                        <p:tgtEl>
                                          <p:spTgt spid="14385"/>
                                        </p:tgtEl>
                                        <p:attrNameLst>
                                          <p:attrName>style.visibility</p:attrName>
                                        </p:attrNameLst>
                                      </p:cBhvr>
                                      <p:to>
                                        <p:strVal val="visible"/>
                                      </p:to>
                                    </p:set>
                                    <p:anim calcmode="lin" valueType="num">
                                      <p:cBhvr>
                                        <p:cTn id="89" dur="1000" fill="hold"/>
                                        <p:tgtEl>
                                          <p:spTgt spid="14385"/>
                                        </p:tgtEl>
                                        <p:attrNameLst>
                                          <p:attrName>ppt_w</p:attrName>
                                        </p:attrNameLst>
                                      </p:cBhvr>
                                      <p:tavLst>
                                        <p:tav tm="0">
                                          <p:val>
                                            <p:strVal val="#ppt_w+.3"/>
                                          </p:val>
                                        </p:tav>
                                        <p:tav tm="100000">
                                          <p:val>
                                            <p:strVal val="#ppt_w"/>
                                          </p:val>
                                        </p:tav>
                                      </p:tavLst>
                                    </p:anim>
                                    <p:anim calcmode="lin" valueType="num">
                                      <p:cBhvr>
                                        <p:cTn id="90" dur="1000" fill="hold"/>
                                        <p:tgtEl>
                                          <p:spTgt spid="14385"/>
                                        </p:tgtEl>
                                        <p:attrNameLst>
                                          <p:attrName>ppt_h</p:attrName>
                                        </p:attrNameLst>
                                      </p:cBhvr>
                                      <p:tavLst>
                                        <p:tav tm="0">
                                          <p:val>
                                            <p:strVal val="#ppt_h"/>
                                          </p:val>
                                        </p:tav>
                                        <p:tav tm="100000">
                                          <p:val>
                                            <p:strVal val="#ppt_h"/>
                                          </p:val>
                                        </p:tav>
                                      </p:tavLst>
                                    </p:anim>
                                    <p:animEffect transition="in" filter="fade">
                                      <p:cBhvr>
                                        <p:cTn id="91" dur="1000"/>
                                        <p:tgtEl>
                                          <p:spTgt spid="14385"/>
                                        </p:tgtEl>
                                      </p:cBhvr>
                                    </p:animEffect>
                                  </p:childTnLst>
                                </p:cTn>
                              </p:par>
                            </p:childTnLst>
                          </p:cTn>
                        </p:par>
                        <p:par>
                          <p:cTn id="92" fill="hold">
                            <p:stCondLst>
                              <p:cond delay="1000"/>
                            </p:stCondLst>
                            <p:childTnLst>
                              <p:par>
                                <p:cTn id="93" presetID="53" presetClass="exit" presetSubtype="0" fill="hold" nodeType="afterEffect">
                                  <p:stCondLst>
                                    <p:cond delay="0"/>
                                  </p:stCondLst>
                                  <p:childTnLst>
                                    <p:anim calcmode="lin" valueType="num">
                                      <p:cBhvr>
                                        <p:cTn id="94" dur="500"/>
                                        <p:tgtEl>
                                          <p:spTgt spid="14378"/>
                                        </p:tgtEl>
                                        <p:attrNameLst>
                                          <p:attrName>ppt_w</p:attrName>
                                        </p:attrNameLst>
                                      </p:cBhvr>
                                      <p:tavLst>
                                        <p:tav tm="0">
                                          <p:val>
                                            <p:strVal val="ppt_w"/>
                                          </p:val>
                                        </p:tav>
                                        <p:tav tm="100000">
                                          <p:val>
                                            <p:fltVal val="0"/>
                                          </p:val>
                                        </p:tav>
                                      </p:tavLst>
                                    </p:anim>
                                    <p:anim calcmode="lin" valueType="num">
                                      <p:cBhvr>
                                        <p:cTn id="95" dur="500"/>
                                        <p:tgtEl>
                                          <p:spTgt spid="14378"/>
                                        </p:tgtEl>
                                        <p:attrNameLst>
                                          <p:attrName>ppt_h</p:attrName>
                                        </p:attrNameLst>
                                      </p:cBhvr>
                                      <p:tavLst>
                                        <p:tav tm="0">
                                          <p:val>
                                            <p:strVal val="ppt_h"/>
                                          </p:val>
                                        </p:tav>
                                        <p:tav tm="100000">
                                          <p:val>
                                            <p:fltVal val="0"/>
                                          </p:val>
                                        </p:tav>
                                      </p:tavLst>
                                    </p:anim>
                                    <p:animEffect transition="out" filter="fade">
                                      <p:cBhvr>
                                        <p:cTn id="96" dur="500"/>
                                        <p:tgtEl>
                                          <p:spTgt spid="14378"/>
                                        </p:tgtEl>
                                      </p:cBhvr>
                                    </p:animEffect>
                                    <p:set>
                                      <p:cBhvr>
                                        <p:cTn id="97" dur="1" fill="hold">
                                          <p:stCondLst>
                                            <p:cond delay="499"/>
                                          </p:stCondLst>
                                        </p:cTn>
                                        <p:tgtEl>
                                          <p:spTgt spid="14378"/>
                                        </p:tgtEl>
                                        <p:attrNameLst>
                                          <p:attrName>style.visibility</p:attrName>
                                        </p:attrNameLst>
                                      </p:cBhvr>
                                      <p:to>
                                        <p:strVal val="hidden"/>
                                      </p:to>
                                    </p:set>
                                  </p:childTnLst>
                                </p:cTn>
                              </p:par>
                            </p:childTnLst>
                          </p:cTn>
                        </p:par>
                      </p:childTnLst>
                    </p:cTn>
                  </p:par>
                </p:childTnLst>
              </p:cTn>
              <p:nextCondLst>
                <p:cond evt="onClick" delay="0">
                  <p:tgtEl>
                    <p:spTgt spid="14367"/>
                  </p:tgtEl>
                </p:cond>
              </p:nextCondLst>
            </p:seq>
            <p:seq concurrent="1" nextAc="seek">
              <p:cTn id="98" restart="whenNotActive" fill="hold" evtFilter="cancelBubble" nodeType="interactiveSeq">
                <p:stCondLst>
                  <p:cond evt="onClick" delay="0">
                    <p:tgtEl>
                      <p:spTgt spid="14369"/>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55" presetClass="entr" presetSubtype="0" fill="hold" nodeType="clickEffect">
                                  <p:stCondLst>
                                    <p:cond delay="0"/>
                                  </p:stCondLst>
                                  <p:childTnLst>
                                    <p:set>
                                      <p:cBhvr>
                                        <p:cTn id="102" dur="1" fill="hold">
                                          <p:stCondLst>
                                            <p:cond delay="0"/>
                                          </p:stCondLst>
                                        </p:cTn>
                                        <p:tgtEl>
                                          <p:spTgt spid="14381"/>
                                        </p:tgtEl>
                                        <p:attrNameLst>
                                          <p:attrName>style.visibility</p:attrName>
                                        </p:attrNameLst>
                                      </p:cBhvr>
                                      <p:to>
                                        <p:strVal val="visible"/>
                                      </p:to>
                                    </p:set>
                                    <p:anim calcmode="lin" valueType="num">
                                      <p:cBhvr>
                                        <p:cTn id="103" dur="1000" fill="hold"/>
                                        <p:tgtEl>
                                          <p:spTgt spid="14381"/>
                                        </p:tgtEl>
                                        <p:attrNameLst>
                                          <p:attrName>ppt_w</p:attrName>
                                        </p:attrNameLst>
                                      </p:cBhvr>
                                      <p:tavLst>
                                        <p:tav tm="0">
                                          <p:val>
                                            <p:strVal val="#ppt_w*0.70"/>
                                          </p:val>
                                        </p:tav>
                                        <p:tav tm="100000">
                                          <p:val>
                                            <p:strVal val="#ppt_w"/>
                                          </p:val>
                                        </p:tav>
                                      </p:tavLst>
                                    </p:anim>
                                    <p:anim calcmode="lin" valueType="num">
                                      <p:cBhvr>
                                        <p:cTn id="104" dur="1000" fill="hold"/>
                                        <p:tgtEl>
                                          <p:spTgt spid="14381"/>
                                        </p:tgtEl>
                                        <p:attrNameLst>
                                          <p:attrName>ppt_h</p:attrName>
                                        </p:attrNameLst>
                                      </p:cBhvr>
                                      <p:tavLst>
                                        <p:tav tm="0">
                                          <p:val>
                                            <p:strVal val="#ppt_h"/>
                                          </p:val>
                                        </p:tav>
                                        <p:tav tm="100000">
                                          <p:val>
                                            <p:strVal val="#ppt_h"/>
                                          </p:val>
                                        </p:tav>
                                      </p:tavLst>
                                    </p:anim>
                                    <p:animEffect transition="in" filter="fade">
                                      <p:cBhvr>
                                        <p:cTn id="105" dur="1000"/>
                                        <p:tgtEl>
                                          <p:spTgt spid="14381"/>
                                        </p:tgtEl>
                                      </p:cBhvr>
                                    </p:animEffect>
                                  </p:childTnLst>
                                </p:cTn>
                              </p:par>
                              <p:par>
                                <p:cTn id="106" presetID="50" presetClass="entr" presetSubtype="0" decel="100000" fill="hold" grpId="0" nodeType="withEffect">
                                  <p:stCondLst>
                                    <p:cond delay="0"/>
                                  </p:stCondLst>
                                  <p:childTnLst>
                                    <p:set>
                                      <p:cBhvr>
                                        <p:cTn id="107" dur="1" fill="hold">
                                          <p:stCondLst>
                                            <p:cond delay="0"/>
                                          </p:stCondLst>
                                        </p:cTn>
                                        <p:tgtEl>
                                          <p:spTgt spid="14386"/>
                                        </p:tgtEl>
                                        <p:attrNameLst>
                                          <p:attrName>style.visibility</p:attrName>
                                        </p:attrNameLst>
                                      </p:cBhvr>
                                      <p:to>
                                        <p:strVal val="visible"/>
                                      </p:to>
                                    </p:set>
                                    <p:anim calcmode="lin" valueType="num">
                                      <p:cBhvr>
                                        <p:cTn id="108" dur="1000" fill="hold"/>
                                        <p:tgtEl>
                                          <p:spTgt spid="14386"/>
                                        </p:tgtEl>
                                        <p:attrNameLst>
                                          <p:attrName>ppt_w</p:attrName>
                                        </p:attrNameLst>
                                      </p:cBhvr>
                                      <p:tavLst>
                                        <p:tav tm="0">
                                          <p:val>
                                            <p:strVal val="#ppt_w+.3"/>
                                          </p:val>
                                        </p:tav>
                                        <p:tav tm="100000">
                                          <p:val>
                                            <p:strVal val="#ppt_w"/>
                                          </p:val>
                                        </p:tav>
                                      </p:tavLst>
                                    </p:anim>
                                    <p:anim calcmode="lin" valueType="num">
                                      <p:cBhvr>
                                        <p:cTn id="109" dur="1000" fill="hold"/>
                                        <p:tgtEl>
                                          <p:spTgt spid="14386"/>
                                        </p:tgtEl>
                                        <p:attrNameLst>
                                          <p:attrName>ppt_h</p:attrName>
                                        </p:attrNameLst>
                                      </p:cBhvr>
                                      <p:tavLst>
                                        <p:tav tm="0">
                                          <p:val>
                                            <p:strVal val="#ppt_h"/>
                                          </p:val>
                                        </p:tav>
                                        <p:tav tm="100000">
                                          <p:val>
                                            <p:strVal val="#ppt_h"/>
                                          </p:val>
                                        </p:tav>
                                      </p:tavLst>
                                    </p:anim>
                                    <p:animEffect transition="in" filter="fade">
                                      <p:cBhvr>
                                        <p:cTn id="110" dur="1000"/>
                                        <p:tgtEl>
                                          <p:spTgt spid="14386"/>
                                        </p:tgtEl>
                                      </p:cBhvr>
                                    </p:animEffect>
                                  </p:childTnLst>
                                </p:cTn>
                              </p:par>
                            </p:childTnLst>
                          </p:cTn>
                        </p:par>
                        <p:par>
                          <p:cTn id="111" fill="hold" nodeType="afterGroup">
                            <p:stCondLst>
                              <p:cond delay="1000"/>
                            </p:stCondLst>
                            <p:childTnLst>
                              <p:par>
                                <p:cTn id="112" presetID="53" presetClass="exit" presetSubtype="0" fill="hold" nodeType="afterEffect">
                                  <p:stCondLst>
                                    <p:cond delay="3000"/>
                                  </p:stCondLst>
                                  <p:childTnLst>
                                    <p:anim calcmode="lin" valueType="num">
                                      <p:cBhvr>
                                        <p:cTn id="113" dur="500"/>
                                        <p:tgtEl>
                                          <p:spTgt spid="14381"/>
                                        </p:tgtEl>
                                        <p:attrNameLst>
                                          <p:attrName>ppt_w</p:attrName>
                                        </p:attrNameLst>
                                      </p:cBhvr>
                                      <p:tavLst>
                                        <p:tav tm="0">
                                          <p:val>
                                            <p:strVal val="ppt_w"/>
                                          </p:val>
                                        </p:tav>
                                        <p:tav tm="100000">
                                          <p:val>
                                            <p:fltVal val="0"/>
                                          </p:val>
                                        </p:tav>
                                      </p:tavLst>
                                    </p:anim>
                                    <p:anim calcmode="lin" valueType="num">
                                      <p:cBhvr>
                                        <p:cTn id="114" dur="500"/>
                                        <p:tgtEl>
                                          <p:spTgt spid="14381"/>
                                        </p:tgtEl>
                                        <p:attrNameLst>
                                          <p:attrName>ppt_h</p:attrName>
                                        </p:attrNameLst>
                                      </p:cBhvr>
                                      <p:tavLst>
                                        <p:tav tm="0">
                                          <p:val>
                                            <p:strVal val="ppt_h"/>
                                          </p:val>
                                        </p:tav>
                                        <p:tav tm="100000">
                                          <p:val>
                                            <p:fltVal val="0"/>
                                          </p:val>
                                        </p:tav>
                                      </p:tavLst>
                                    </p:anim>
                                    <p:animEffect transition="out" filter="fade">
                                      <p:cBhvr>
                                        <p:cTn id="115" dur="500"/>
                                        <p:tgtEl>
                                          <p:spTgt spid="14381"/>
                                        </p:tgtEl>
                                      </p:cBhvr>
                                    </p:animEffect>
                                    <p:set>
                                      <p:cBhvr>
                                        <p:cTn id="116" dur="1" fill="hold">
                                          <p:stCondLst>
                                            <p:cond delay="499"/>
                                          </p:stCondLst>
                                        </p:cTn>
                                        <p:tgtEl>
                                          <p:spTgt spid="14381"/>
                                        </p:tgtEl>
                                        <p:attrNameLst>
                                          <p:attrName>style.visibility</p:attrName>
                                        </p:attrNameLst>
                                      </p:cBhvr>
                                      <p:to>
                                        <p:strVal val="hidden"/>
                                      </p:to>
                                    </p:set>
                                  </p:childTnLst>
                                </p:cTn>
                              </p:par>
                            </p:childTnLst>
                          </p:cTn>
                        </p:par>
                      </p:childTnLst>
                    </p:cTn>
                  </p:par>
                </p:childTnLst>
              </p:cTn>
              <p:nextCondLst>
                <p:cond evt="onClick" delay="0">
                  <p:tgtEl>
                    <p:spTgt spid="14369"/>
                  </p:tgtEl>
                </p:cond>
              </p:nextCondLst>
            </p:seq>
          </p:childTnLst>
        </p:cTn>
      </p:par>
    </p:tnLst>
    <p:bldLst>
      <p:bldP spid="14365" grpId="0" animBg="1"/>
      <p:bldP spid="14366" grpId="0" animBg="1"/>
      <p:bldP spid="14367" grpId="0" animBg="1"/>
      <p:bldP spid="14368" grpId="0" animBg="1"/>
      <p:bldP spid="14369" grpId="0" animBg="1"/>
      <p:bldP spid="14370" grpId="0" animBg="1"/>
      <p:bldP spid="14384" grpId="0" animBg="1"/>
      <p:bldP spid="14385" grpId="0" animBg="1"/>
      <p:bldP spid="14386" grpId="0" animBg="1"/>
      <p:bldP spid="143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5" name="Text Box 29"/>
          <p:cNvSpPr txBox="1">
            <a:spLocks noChangeArrowheads="1"/>
          </p:cNvSpPr>
          <p:nvPr/>
        </p:nvSpPr>
        <p:spPr bwMode="auto">
          <a:xfrm>
            <a:off x="1447800" y="498337"/>
            <a:ext cx="5867399" cy="523220"/>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800" b="1" smtClean="0">
                <a:solidFill>
                  <a:srgbClr val="FF0000"/>
                </a:solidFill>
                <a:latin typeface="Times New Roman" panose="02020603050405020304" pitchFamily="18" charset="0"/>
              </a:rPr>
              <a:t>LUYỆN TẬP</a:t>
            </a:r>
            <a:endParaRPr lang="en-US" altLang="en-US" sz="2800" b="1">
              <a:solidFill>
                <a:srgbClr val="FF0000"/>
              </a:solidFill>
              <a:latin typeface="Times New Roman" panose="02020603050405020304" pitchFamily="18" charset="0"/>
            </a:endParaRPr>
          </a:p>
        </p:txBody>
      </p:sp>
      <p:sp>
        <p:nvSpPr>
          <p:cNvPr id="14366" name="Text Box 30"/>
          <p:cNvSpPr txBox="1">
            <a:spLocks noChangeArrowheads="1"/>
          </p:cNvSpPr>
          <p:nvPr/>
        </p:nvSpPr>
        <p:spPr bwMode="auto">
          <a:xfrm>
            <a:off x="1302657" y="2057400"/>
            <a:ext cx="7705725" cy="830985"/>
          </a:xfrm>
          <a:prstGeom prst="rect">
            <a:avLst/>
          </a:prstGeom>
          <a:ln/>
          <a:extLst/>
        </p:spPr>
        <p:style>
          <a:lnRef idx="2">
            <a:schemeClr val="accent6"/>
          </a:lnRef>
          <a:fillRef idx="1">
            <a:schemeClr val="lt1"/>
          </a:fillRef>
          <a:effectRef idx="0">
            <a:schemeClr val="accent6"/>
          </a:effectRef>
          <a:fontRef idx="minor">
            <a:schemeClr val="dk1"/>
          </a:fontRef>
        </p:style>
        <p:txBody>
          <a:bodyPr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A.  </a:t>
            </a:r>
            <a:r>
              <a:rPr lang="en-US" altLang="en-US" sz="2400" b="1" smtClean="0">
                <a:solidFill>
                  <a:srgbClr val="00FFFF"/>
                </a:solidFill>
                <a:latin typeface="Times New Roman" panose="02020603050405020304" pitchFamily="18" charset="0"/>
              </a:rPr>
              <a:t> </a:t>
            </a:r>
            <a:r>
              <a:rPr lang="en-US" altLang="en-US" sz="2400" b="1" smtClean="0">
                <a:solidFill>
                  <a:srgbClr val="0070C0"/>
                </a:solidFill>
                <a:latin typeface="Times New Roman" panose="02020603050405020304" pitchFamily="18" charset="0"/>
              </a:rPr>
              <a:t>Nguyên tử, phân tử là những hạt vô cùng nhỏ bé, mắt thường không thể nhìn thấy được.</a:t>
            </a:r>
            <a:endParaRPr lang="en-US" altLang="en-US" sz="2400" b="1">
              <a:solidFill>
                <a:srgbClr val="0070C0"/>
              </a:solidFill>
              <a:latin typeface="Times New Roman" panose="02020603050405020304" pitchFamily="18" charset="0"/>
            </a:endParaRPr>
          </a:p>
        </p:txBody>
      </p:sp>
      <p:sp>
        <p:nvSpPr>
          <p:cNvPr id="14367" name="Text Box 31"/>
          <p:cNvSpPr txBox="1">
            <a:spLocks noChangeArrowheads="1"/>
          </p:cNvSpPr>
          <p:nvPr/>
        </p:nvSpPr>
        <p:spPr bwMode="auto">
          <a:xfrm>
            <a:off x="1438275" y="3048000"/>
            <a:ext cx="7570107" cy="830985"/>
          </a:xfrm>
          <a:prstGeom prst="rect">
            <a:avLst/>
          </a:prstGeom>
          <a:ln/>
          <a:extLst/>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B. </a:t>
            </a:r>
            <a:r>
              <a:rPr lang="en-US" altLang="en-US" sz="2400" b="1">
                <a:solidFill>
                  <a:srgbClr val="0070C0"/>
                </a:solidFill>
                <a:latin typeface="Times New Roman" panose="02020603050405020304" pitchFamily="18" charset="0"/>
              </a:rPr>
              <a:t>Nguyên tử, phân tử là những hạt vô cùng nhỏ bé, </a:t>
            </a:r>
            <a:r>
              <a:rPr lang="en-US" altLang="en-US" sz="2400" b="1" smtClean="0">
                <a:solidFill>
                  <a:srgbClr val="0070C0"/>
                </a:solidFill>
                <a:latin typeface="Times New Roman" panose="02020603050405020304" pitchFamily="18" charset="0"/>
              </a:rPr>
              <a:t> tuy nhiên mắt </a:t>
            </a:r>
            <a:r>
              <a:rPr lang="en-US" altLang="en-US" sz="2400" b="1">
                <a:solidFill>
                  <a:srgbClr val="0070C0"/>
                </a:solidFill>
                <a:latin typeface="Times New Roman" panose="02020603050405020304" pitchFamily="18" charset="0"/>
              </a:rPr>
              <a:t>thường không thể nhìn thấy được.</a:t>
            </a:r>
          </a:p>
        </p:txBody>
      </p:sp>
      <p:sp>
        <p:nvSpPr>
          <p:cNvPr id="14368" name="Text Box 32"/>
          <p:cNvSpPr txBox="1">
            <a:spLocks noChangeArrowheads="1"/>
          </p:cNvSpPr>
          <p:nvPr/>
        </p:nvSpPr>
        <p:spPr bwMode="auto">
          <a:xfrm>
            <a:off x="1295400" y="5012067"/>
            <a:ext cx="7712982" cy="474333"/>
          </a:xfrm>
          <a:prstGeom prst="rect">
            <a:avLst/>
          </a:prstGeom>
          <a:ln/>
          <a:extLst/>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buFontTx/>
              <a:buAutoNum type="alphaUcPeriod" startAt="4"/>
            </a:pPr>
            <a:r>
              <a:rPr lang="en-US" altLang="en-US" sz="2400" b="1" smtClean="0">
                <a:solidFill>
                  <a:srgbClr val="00FFFF"/>
                </a:solidFill>
                <a:latin typeface="Times New Roman" panose="02020603050405020304" pitchFamily="18" charset="0"/>
              </a:rPr>
              <a:t>  </a:t>
            </a:r>
            <a:r>
              <a:rPr lang="en-US" altLang="en-US" sz="2400" b="1">
                <a:solidFill>
                  <a:srgbClr val="0070C0"/>
                </a:solidFill>
                <a:latin typeface="Times New Roman" panose="02020603050405020304" pitchFamily="18" charset="0"/>
              </a:rPr>
              <a:t>N</a:t>
            </a:r>
            <a:r>
              <a:rPr lang="en-US" altLang="en-US" sz="2400" b="1" smtClean="0">
                <a:solidFill>
                  <a:srgbClr val="0070C0"/>
                </a:solidFill>
                <a:latin typeface="Times New Roman" panose="02020603050405020304" pitchFamily="18" charset="0"/>
              </a:rPr>
              <a:t>guyên tử, phân tử của các chất đều giống nhau.</a:t>
            </a:r>
            <a:endParaRPr lang="en-US" altLang="en-US" sz="2400" b="1">
              <a:solidFill>
                <a:srgbClr val="0070C0"/>
              </a:solidFill>
              <a:latin typeface="Times New Roman" panose="02020603050405020304" pitchFamily="18" charset="0"/>
            </a:endParaRPr>
          </a:p>
        </p:txBody>
      </p:sp>
      <p:sp>
        <p:nvSpPr>
          <p:cNvPr id="14369" name="Text Box 33"/>
          <p:cNvSpPr txBox="1">
            <a:spLocks noChangeArrowheads="1"/>
          </p:cNvSpPr>
          <p:nvPr/>
        </p:nvSpPr>
        <p:spPr bwMode="auto">
          <a:xfrm>
            <a:off x="1230271" y="4038600"/>
            <a:ext cx="7778111" cy="830985"/>
          </a:xfrm>
          <a:prstGeom prst="rect">
            <a:avLst/>
          </a:prstGeom>
          <a:ln/>
          <a:extLst/>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  C.  </a:t>
            </a:r>
            <a:r>
              <a:rPr lang="en-US" altLang="en-US" sz="2400" b="1" smtClean="0">
                <a:solidFill>
                  <a:srgbClr val="0070C0"/>
                </a:solidFill>
                <a:latin typeface="Times New Roman" panose="02020603050405020304" pitchFamily="18" charset="0"/>
              </a:rPr>
              <a:t>Vì các nguyên tử, phân tử rất bé nên giữa chúng không có khoảng cách</a:t>
            </a:r>
            <a:endParaRPr lang="en-US" altLang="en-US" sz="2400" b="1">
              <a:solidFill>
                <a:srgbClr val="0070C0"/>
              </a:solidFill>
              <a:latin typeface="Times New Roman" panose="02020603050405020304" pitchFamily="18" charset="0"/>
            </a:endParaRPr>
          </a:p>
        </p:txBody>
      </p:sp>
      <p:sp>
        <p:nvSpPr>
          <p:cNvPr id="14370" name="AutoShape 34"/>
          <p:cNvSpPr>
            <a:spLocks noChangeArrowheads="1"/>
          </p:cNvSpPr>
          <p:nvPr/>
        </p:nvSpPr>
        <p:spPr bwMode="auto">
          <a:xfrm>
            <a:off x="1259114" y="2016071"/>
            <a:ext cx="554037" cy="5603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solidFill>
            <a:srgbClr val="FF0000"/>
          </a:solid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71" name="Group 35"/>
          <p:cNvGrpSpPr>
            <a:grpSpLocks/>
          </p:cNvGrpSpPr>
          <p:nvPr/>
        </p:nvGrpSpPr>
        <p:grpSpPr bwMode="auto">
          <a:xfrm>
            <a:off x="2632075" y="5429250"/>
            <a:ext cx="6172200" cy="1428750"/>
            <a:chOff x="68" y="2614"/>
            <a:chExt cx="3674" cy="741"/>
          </a:xfrm>
        </p:grpSpPr>
        <p:pic>
          <p:nvPicPr>
            <p:cNvPr id="104472" name="Picture 36" descr="Hoacuo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2614"/>
              <a:ext cx="817"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3" name="Text Box 37"/>
            <p:cNvSpPr txBox="1">
              <a:spLocks noChangeArrowheads="1"/>
            </p:cNvSpPr>
            <p:nvPr/>
          </p:nvSpPr>
          <p:spPr bwMode="auto">
            <a:xfrm>
              <a:off x="794" y="2870"/>
              <a:ext cx="2948"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FFFF00"/>
                  </a:solidFill>
                  <a:latin typeface="Times New Roman" panose="02020603050405020304" pitchFamily="18" charset="0"/>
                </a:rPr>
                <a:t>Hoan hô . . . ! Đúng rồi . . . !</a:t>
              </a:r>
            </a:p>
          </p:txBody>
        </p:sp>
      </p:grpSp>
      <p:grpSp>
        <p:nvGrpSpPr>
          <p:cNvPr id="14374" name="Group 38"/>
          <p:cNvGrpSpPr>
            <a:grpSpLocks/>
          </p:cNvGrpSpPr>
          <p:nvPr/>
        </p:nvGrpSpPr>
        <p:grpSpPr bwMode="auto">
          <a:xfrm>
            <a:off x="1676400" y="5487988"/>
            <a:ext cx="6172200" cy="1293812"/>
            <a:chOff x="204" y="3475"/>
            <a:chExt cx="3674" cy="671"/>
          </a:xfrm>
        </p:grpSpPr>
        <p:pic>
          <p:nvPicPr>
            <p:cNvPr id="104470" name="Picture 39"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1" name="Text Box 40"/>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pic>
        <p:nvPicPr>
          <p:cNvPr id="14377" name="Picture 41" descr="cartoon1%2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371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8" name="Group 42"/>
          <p:cNvGrpSpPr>
            <a:grpSpLocks/>
          </p:cNvGrpSpPr>
          <p:nvPr/>
        </p:nvGrpSpPr>
        <p:grpSpPr bwMode="auto">
          <a:xfrm>
            <a:off x="1676400" y="5486400"/>
            <a:ext cx="6172200" cy="1293813"/>
            <a:chOff x="204" y="3475"/>
            <a:chExt cx="3674" cy="671"/>
          </a:xfrm>
        </p:grpSpPr>
        <p:pic>
          <p:nvPicPr>
            <p:cNvPr id="104468" name="Picture 43"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9" name="Text Box 44"/>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grpSp>
        <p:nvGrpSpPr>
          <p:cNvPr id="14381" name="Group 45"/>
          <p:cNvGrpSpPr>
            <a:grpSpLocks/>
          </p:cNvGrpSpPr>
          <p:nvPr/>
        </p:nvGrpSpPr>
        <p:grpSpPr bwMode="auto">
          <a:xfrm>
            <a:off x="1676400" y="5487988"/>
            <a:ext cx="6172200" cy="1293812"/>
            <a:chOff x="204" y="3475"/>
            <a:chExt cx="3674" cy="671"/>
          </a:xfrm>
        </p:grpSpPr>
        <p:pic>
          <p:nvPicPr>
            <p:cNvPr id="104466" name="Picture 46"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7" name="Text Box 47"/>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sp>
        <p:nvSpPr>
          <p:cNvPr id="14384" name="AutoShape 48"/>
          <p:cNvSpPr>
            <a:spLocks noChangeArrowheads="1"/>
          </p:cNvSpPr>
          <p:nvPr/>
        </p:nvSpPr>
        <p:spPr bwMode="auto">
          <a:xfrm>
            <a:off x="1230271" y="4952206"/>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5" name="AutoShape 49"/>
          <p:cNvSpPr>
            <a:spLocks noChangeArrowheads="1"/>
          </p:cNvSpPr>
          <p:nvPr/>
        </p:nvSpPr>
        <p:spPr bwMode="auto">
          <a:xfrm>
            <a:off x="1244600" y="2971800"/>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6" name="AutoShape 50"/>
          <p:cNvSpPr>
            <a:spLocks noChangeArrowheads="1"/>
          </p:cNvSpPr>
          <p:nvPr/>
        </p:nvSpPr>
        <p:spPr bwMode="auto">
          <a:xfrm>
            <a:off x="1295400" y="3962400"/>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7" name="Text Box 51"/>
          <p:cNvSpPr txBox="1">
            <a:spLocks noChangeArrowheads="1"/>
          </p:cNvSpPr>
          <p:nvPr/>
        </p:nvSpPr>
        <p:spPr bwMode="auto">
          <a:xfrm>
            <a:off x="371475" y="1524000"/>
            <a:ext cx="74771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3000" b="1">
                <a:solidFill>
                  <a:srgbClr val="FF0000"/>
                </a:solidFill>
                <a:latin typeface="Times New Roman" panose="02020603050405020304" pitchFamily="18" charset="0"/>
              </a:rPr>
              <a:t>3</a:t>
            </a:r>
            <a:r>
              <a:rPr lang="en-US" altLang="en-US" sz="3000" b="1" smtClean="0">
                <a:solidFill>
                  <a:srgbClr val="FF0000"/>
                </a:solidFill>
                <a:latin typeface="Times New Roman" panose="02020603050405020304" pitchFamily="18" charset="0"/>
              </a:rPr>
              <a:t>. </a:t>
            </a:r>
            <a:r>
              <a:rPr lang="en-US" altLang="en-US" sz="3000" b="1" smtClean="0">
                <a:latin typeface="Times New Roman" panose="02020603050405020304" pitchFamily="18" charset="0"/>
              </a:rPr>
              <a:t>Chọn phát biểu đúng</a:t>
            </a:r>
            <a:endParaRPr lang="en-US" altLang="en-US" sz="3000" b="1">
              <a:latin typeface="Times New Roman" panose="02020603050405020304" pitchFamily="18" charset="0"/>
            </a:endParaRPr>
          </a:p>
        </p:txBody>
      </p:sp>
    </p:spTree>
    <p:extLst>
      <p:ext uri="{BB962C8B-B14F-4D97-AF65-F5344CB8AC3E}">
        <p14:creationId xmlns:p14="http://schemas.microsoft.com/office/powerpoint/2010/main" val="487553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4365"/>
                                        </p:tgtEl>
                                        <p:attrNameLst>
                                          <p:attrName>style.visibility</p:attrName>
                                        </p:attrNameLst>
                                      </p:cBhvr>
                                      <p:to>
                                        <p:strVal val="visible"/>
                                      </p:to>
                                    </p:set>
                                    <p:anim calcmode="lin" valueType="num">
                                      <p:cBhvr>
                                        <p:cTn id="7" dur="1000" fill="hold"/>
                                        <p:tgtEl>
                                          <p:spTgt spid="14365"/>
                                        </p:tgtEl>
                                        <p:attrNameLst>
                                          <p:attrName>ppt_w</p:attrName>
                                        </p:attrNameLst>
                                      </p:cBhvr>
                                      <p:tavLst>
                                        <p:tav tm="0">
                                          <p:val>
                                            <p:strVal val="#ppt_w+.3"/>
                                          </p:val>
                                        </p:tav>
                                        <p:tav tm="100000">
                                          <p:val>
                                            <p:strVal val="#ppt_w"/>
                                          </p:val>
                                        </p:tav>
                                      </p:tavLst>
                                    </p:anim>
                                    <p:anim calcmode="lin" valueType="num">
                                      <p:cBhvr>
                                        <p:cTn id="8" dur="1000" fill="hold"/>
                                        <p:tgtEl>
                                          <p:spTgt spid="14365"/>
                                        </p:tgtEl>
                                        <p:attrNameLst>
                                          <p:attrName>ppt_h</p:attrName>
                                        </p:attrNameLst>
                                      </p:cBhvr>
                                      <p:tavLst>
                                        <p:tav tm="0">
                                          <p:val>
                                            <p:strVal val="#ppt_h"/>
                                          </p:val>
                                        </p:tav>
                                        <p:tav tm="100000">
                                          <p:val>
                                            <p:strVal val="#ppt_h"/>
                                          </p:val>
                                        </p:tav>
                                      </p:tavLst>
                                    </p:anim>
                                    <p:animEffect transition="in" filter="fade">
                                      <p:cBhvr>
                                        <p:cTn id="9" dur="1000"/>
                                        <p:tgtEl>
                                          <p:spTgt spid="143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14368"/>
                                        </p:tgtEl>
                                        <p:attrNameLst>
                                          <p:attrName>style.visibility</p:attrName>
                                        </p:attrNameLst>
                                      </p:cBhvr>
                                      <p:to>
                                        <p:strVal val="visible"/>
                                      </p:to>
                                    </p:set>
                                    <p:anim from="(-#ppt_w/2)" to="(#ppt_x)" calcmode="lin" valueType="num">
                                      <p:cBhvr>
                                        <p:cTn id="14" dur="600" fill="hold">
                                          <p:stCondLst>
                                            <p:cond delay="0"/>
                                          </p:stCondLst>
                                        </p:cTn>
                                        <p:tgtEl>
                                          <p:spTgt spid="14368"/>
                                        </p:tgtEl>
                                        <p:attrNameLst>
                                          <p:attrName>ppt_x</p:attrName>
                                        </p:attrNameLst>
                                      </p:cBhvr>
                                    </p:anim>
                                    <p:anim from="0" to="-1.0" calcmode="lin" valueType="num">
                                      <p:cBhvr>
                                        <p:cTn id="15" dur="200" decel="50000" autoRev="1" fill="hold">
                                          <p:stCondLst>
                                            <p:cond delay="600"/>
                                          </p:stCondLst>
                                        </p:cTn>
                                        <p:tgtEl>
                                          <p:spTgt spid="14368"/>
                                        </p:tgtEl>
                                        <p:attrNameLst>
                                          <p:attrName>xshear</p:attrName>
                                        </p:attrNameLst>
                                      </p:cBhvr>
                                    </p:anim>
                                    <p:animScale>
                                      <p:cBhvr>
                                        <p:cTn id="16" dur="200" decel="100000" autoRev="1" fill="hold">
                                          <p:stCondLst>
                                            <p:cond delay="600"/>
                                          </p:stCondLst>
                                        </p:cTn>
                                        <p:tgtEl>
                                          <p:spTgt spid="14368"/>
                                        </p:tgtEl>
                                      </p:cBhvr>
                                      <p:from x="100000" y="100000"/>
                                      <p:to x="80000" y="100000"/>
                                    </p:animScale>
                                    <p:anim by="(#ppt_h/3+#ppt_w*0.1)" calcmode="lin" valueType="num">
                                      <p:cBhvr additive="sum">
                                        <p:cTn id="17" dur="200" decel="100000" autoRev="1" fill="hold">
                                          <p:stCondLst>
                                            <p:cond delay="600"/>
                                          </p:stCondLst>
                                        </p:cTn>
                                        <p:tgtEl>
                                          <p:spTgt spid="14368"/>
                                        </p:tgtEl>
                                        <p:attrNameLst>
                                          <p:attrName>ppt_x</p:attrName>
                                        </p:attrNameLst>
                                      </p:cBhvr>
                                    </p:anim>
                                  </p:childTnLst>
                                </p:cTn>
                              </p:par>
                              <p:par>
                                <p:cTn id="18" presetID="34" presetClass="entr" presetSubtype="0" fill="hold" grpId="0" nodeType="withEffect">
                                  <p:stCondLst>
                                    <p:cond delay="0"/>
                                  </p:stCondLst>
                                  <p:childTnLst>
                                    <p:set>
                                      <p:cBhvr>
                                        <p:cTn id="19" dur="1" fill="hold">
                                          <p:stCondLst>
                                            <p:cond delay="0"/>
                                          </p:stCondLst>
                                        </p:cTn>
                                        <p:tgtEl>
                                          <p:spTgt spid="14369"/>
                                        </p:tgtEl>
                                        <p:attrNameLst>
                                          <p:attrName>style.visibility</p:attrName>
                                        </p:attrNameLst>
                                      </p:cBhvr>
                                      <p:to>
                                        <p:strVal val="visible"/>
                                      </p:to>
                                    </p:set>
                                    <p:anim from="(-#ppt_w/2)" to="(#ppt_x)" calcmode="lin" valueType="num">
                                      <p:cBhvr>
                                        <p:cTn id="20" dur="600" fill="hold">
                                          <p:stCondLst>
                                            <p:cond delay="0"/>
                                          </p:stCondLst>
                                        </p:cTn>
                                        <p:tgtEl>
                                          <p:spTgt spid="14369"/>
                                        </p:tgtEl>
                                        <p:attrNameLst>
                                          <p:attrName>ppt_x</p:attrName>
                                        </p:attrNameLst>
                                      </p:cBhvr>
                                    </p:anim>
                                    <p:anim from="0" to="-1.0" calcmode="lin" valueType="num">
                                      <p:cBhvr>
                                        <p:cTn id="21" dur="200" decel="50000" autoRev="1" fill="hold">
                                          <p:stCondLst>
                                            <p:cond delay="600"/>
                                          </p:stCondLst>
                                        </p:cTn>
                                        <p:tgtEl>
                                          <p:spTgt spid="14369"/>
                                        </p:tgtEl>
                                        <p:attrNameLst>
                                          <p:attrName>xshear</p:attrName>
                                        </p:attrNameLst>
                                      </p:cBhvr>
                                    </p:anim>
                                    <p:animScale>
                                      <p:cBhvr>
                                        <p:cTn id="22" dur="200" decel="100000" autoRev="1" fill="hold">
                                          <p:stCondLst>
                                            <p:cond delay="600"/>
                                          </p:stCondLst>
                                        </p:cTn>
                                        <p:tgtEl>
                                          <p:spTgt spid="14369"/>
                                        </p:tgtEl>
                                      </p:cBhvr>
                                      <p:from x="100000" y="100000"/>
                                      <p:to x="80000" y="100000"/>
                                    </p:animScale>
                                    <p:anim by="(#ppt_h/3+#ppt_w*0.1)" calcmode="lin" valueType="num">
                                      <p:cBhvr additive="sum">
                                        <p:cTn id="23" dur="200" decel="100000" autoRev="1" fill="hold">
                                          <p:stCondLst>
                                            <p:cond delay="600"/>
                                          </p:stCondLst>
                                        </p:cTn>
                                        <p:tgtEl>
                                          <p:spTgt spid="14369"/>
                                        </p:tgtEl>
                                        <p:attrNameLst>
                                          <p:attrName>ppt_x</p:attrName>
                                        </p:attrNameLst>
                                      </p:cBhvr>
                                    </p:anim>
                                  </p:childTnLst>
                                </p:cTn>
                              </p:par>
                              <p:par>
                                <p:cTn id="24" presetID="34" presetClass="entr" presetSubtype="0" fill="hold" grpId="0" nodeType="withEffect">
                                  <p:stCondLst>
                                    <p:cond delay="0"/>
                                  </p:stCondLst>
                                  <p:childTnLst>
                                    <p:set>
                                      <p:cBhvr>
                                        <p:cTn id="25" dur="1" fill="hold">
                                          <p:stCondLst>
                                            <p:cond delay="0"/>
                                          </p:stCondLst>
                                        </p:cTn>
                                        <p:tgtEl>
                                          <p:spTgt spid="14366"/>
                                        </p:tgtEl>
                                        <p:attrNameLst>
                                          <p:attrName>style.visibility</p:attrName>
                                        </p:attrNameLst>
                                      </p:cBhvr>
                                      <p:to>
                                        <p:strVal val="visible"/>
                                      </p:to>
                                    </p:set>
                                    <p:anim from="(-#ppt_w/2)" to="(#ppt_x)" calcmode="lin" valueType="num">
                                      <p:cBhvr>
                                        <p:cTn id="26" dur="600" fill="hold">
                                          <p:stCondLst>
                                            <p:cond delay="0"/>
                                          </p:stCondLst>
                                        </p:cTn>
                                        <p:tgtEl>
                                          <p:spTgt spid="14366"/>
                                        </p:tgtEl>
                                        <p:attrNameLst>
                                          <p:attrName>ppt_x</p:attrName>
                                        </p:attrNameLst>
                                      </p:cBhvr>
                                    </p:anim>
                                    <p:anim from="0" to="-1.0" calcmode="lin" valueType="num">
                                      <p:cBhvr>
                                        <p:cTn id="27" dur="200" decel="50000" autoRev="1" fill="hold">
                                          <p:stCondLst>
                                            <p:cond delay="600"/>
                                          </p:stCondLst>
                                        </p:cTn>
                                        <p:tgtEl>
                                          <p:spTgt spid="14366"/>
                                        </p:tgtEl>
                                        <p:attrNameLst>
                                          <p:attrName>xshear</p:attrName>
                                        </p:attrNameLst>
                                      </p:cBhvr>
                                    </p:anim>
                                    <p:animScale>
                                      <p:cBhvr>
                                        <p:cTn id="28" dur="200" decel="100000" autoRev="1" fill="hold">
                                          <p:stCondLst>
                                            <p:cond delay="600"/>
                                          </p:stCondLst>
                                        </p:cTn>
                                        <p:tgtEl>
                                          <p:spTgt spid="14366"/>
                                        </p:tgtEl>
                                      </p:cBhvr>
                                      <p:from x="100000" y="100000"/>
                                      <p:to x="80000" y="100000"/>
                                    </p:animScale>
                                    <p:anim by="(#ppt_h/3+#ppt_w*0.1)" calcmode="lin" valueType="num">
                                      <p:cBhvr additive="sum">
                                        <p:cTn id="29" dur="200" decel="100000" autoRev="1" fill="hold">
                                          <p:stCondLst>
                                            <p:cond delay="600"/>
                                          </p:stCondLst>
                                        </p:cTn>
                                        <p:tgtEl>
                                          <p:spTgt spid="14366"/>
                                        </p:tgtEl>
                                        <p:attrNameLst>
                                          <p:attrName>ppt_x</p:attrName>
                                        </p:attrNameLst>
                                      </p:cBhvr>
                                    </p:anim>
                                  </p:childTnLst>
                                </p:cTn>
                              </p:par>
                              <p:par>
                                <p:cTn id="30" presetID="34" presetClass="entr" presetSubtype="0" fill="hold" grpId="0" nodeType="withEffect">
                                  <p:stCondLst>
                                    <p:cond delay="0"/>
                                  </p:stCondLst>
                                  <p:childTnLst>
                                    <p:set>
                                      <p:cBhvr>
                                        <p:cTn id="31" dur="1" fill="hold">
                                          <p:stCondLst>
                                            <p:cond delay="0"/>
                                          </p:stCondLst>
                                        </p:cTn>
                                        <p:tgtEl>
                                          <p:spTgt spid="14367"/>
                                        </p:tgtEl>
                                        <p:attrNameLst>
                                          <p:attrName>style.visibility</p:attrName>
                                        </p:attrNameLst>
                                      </p:cBhvr>
                                      <p:to>
                                        <p:strVal val="visible"/>
                                      </p:to>
                                    </p:set>
                                    <p:anim from="(-#ppt_w/2)" to="(#ppt_x)" calcmode="lin" valueType="num">
                                      <p:cBhvr>
                                        <p:cTn id="32" dur="600" fill="hold">
                                          <p:stCondLst>
                                            <p:cond delay="0"/>
                                          </p:stCondLst>
                                        </p:cTn>
                                        <p:tgtEl>
                                          <p:spTgt spid="14367"/>
                                        </p:tgtEl>
                                        <p:attrNameLst>
                                          <p:attrName>ppt_x</p:attrName>
                                        </p:attrNameLst>
                                      </p:cBhvr>
                                    </p:anim>
                                    <p:anim from="0" to="-1.0" calcmode="lin" valueType="num">
                                      <p:cBhvr>
                                        <p:cTn id="33" dur="200" decel="50000" autoRev="1" fill="hold">
                                          <p:stCondLst>
                                            <p:cond delay="600"/>
                                          </p:stCondLst>
                                        </p:cTn>
                                        <p:tgtEl>
                                          <p:spTgt spid="14367"/>
                                        </p:tgtEl>
                                        <p:attrNameLst>
                                          <p:attrName>xshear</p:attrName>
                                        </p:attrNameLst>
                                      </p:cBhvr>
                                    </p:anim>
                                    <p:animScale>
                                      <p:cBhvr>
                                        <p:cTn id="34" dur="200" decel="100000" autoRev="1" fill="hold">
                                          <p:stCondLst>
                                            <p:cond delay="600"/>
                                          </p:stCondLst>
                                        </p:cTn>
                                        <p:tgtEl>
                                          <p:spTgt spid="14367"/>
                                        </p:tgtEl>
                                      </p:cBhvr>
                                      <p:from x="100000" y="100000"/>
                                      <p:to x="80000" y="100000"/>
                                    </p:animScale>
                                    <p:anim by="(#ppt_h/3+#ppt_w*0.1)" calcmode="lin" valueType="num">
                                      <p:cBhvr additive="sum">
                                        <p:cTn id="35" dur="200" decel="100000" autoRev="1" fill="hold">
                                          <p:stCondLst>
                                            <p:cond delay="600"/>
                                          </p:stCondLst>
                                        </p:cTn>
                                        <p:tgtEl>
                                          <p:spTgt spid="14367"/>
                                        </p:tgtEl>
                                        <p:attrNameLst>
                                          <p:attrName>ppt_x</p:attrName>
                                        </p:attrNameLst>
                                      </p:cBhvr>
                                    </p:anim>
                                  </p:childTnLst>
                                </p:cTn>
                              </p:par>
                              <p:par>
                                <p:cTn id="36" presetID="34" presetClass="entr" presetSubtype="0" fill="hold" grpId="0" nodeType="withEffect">
                                  <p:stCondLst>
                                    <p:cond delay="0"/>
                                  </p:stCondLst>
                                  <p:childTnLst>
                                    <p:set>
                                      <p:cBhvr>
                                        <p:cTn id="37" dur="1" fill="hold">
                                          <p:stCondLst>
                                            <p:cond delay="0"/>
                                          </p:stCondLst>
                                        </p:cTn>
                                        <p:tgtEl>
                                          <p:spTgt spid="14387"/>
                                        </p:tgtEl>
                                        <p:attrNameLst>
                                          <p:attrName>style.visibility</p:attrName>
                                        </p:attrNameLst>
                                      </p:cBhvr>
                                      <p:to>
                                        <p:strVal val="visible"/>
                                      </p:to>
                                    </p:set>
                                    <p:anim from="(-#ppt_w/2)" to="(#ppt_x)" calcmode="lin" valueType="num">
                                      <p:cBhvr>
                                        <p:cTn id="38" dur="600" fill="hold">
                                          <p:stCondLst>
                                            <p:cond delay="0"/>
                                          </p:stCondLst>
                                        </p:cTn>
                                        <p:tgtEl>
                                          <p:spTgt spid="14387"/>
                                        </p:tgtEl>
                                        <p:attrNameLst>
                                          <p:attrName>ppt_x</p:attrName>
                                        </p:attrNameLst>
                                      </p:cBhvr>
                                    </p:anim>
                                    <p:anim from="0" to="-1.0" calcmode="lin" valueType="num">
                                      <p:cBhvr>
                                        <p:cTn id="39" dur="200" decel="50000" autoRev="1" fill="hold">
                                          <p:stCondLst>
                                            <p:cond delay="600"/>
                                          </p:stCondLst>
                                        </p:cTn>
                                        <p:tgtEl>
                                          <p:spTgt spid="14387"/>
                                        </p:tgtEl>
                                        <p:attrNameLst>
                                          <p:attrName>xshear</p:attrName>
                                        </p:attrNameLst>
                                      </p:cBhvr>
                                    </p:anim>
                                    <p:animScale>
                                      <p:cBhvr>
                                        <p:cTn id="40" dur="200" decel="100000" autoRev="1" fill="hold">
                                          <p:stCondLst>
                                            <p:cond delay="600"/>
                                          </p:stCondLst>
                                        </p:cTn>
                                        <p:tgtEl>
                                          <p:spTgt spid="14387"/>
                                        </p:tgtEl>
                                      </p:cBhvr>
                                      <p:from x="100000" y="100000"/>
                                      <p:to x="80000" y="100000"/>
                                    </p:animScale>
                                    <p:anim by="(#ppt_h/3+#ppt_w*0.1)" calcmode="lin" valueType="num">
                                      <p:cBhvr additive="sum">
                                        <p:cTn id="41" dur="200" decel="100000" autoRev="1" fill="hold">
                                          <p:stCondLst>
                                            <p:cond delay="600"/>
                                          </p:stCondLst>
                                        </p:cTn>
                                        <p:tgtEl>
                                          <p:spTgt spid="1438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4368"/>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55" presetClass="entr" presetSubtype="0" fill="hold" nodeType="clickEffect">
                                  <p:stCondLst>
                                    <p:cond delay="0"/>
                                  </p:stCondLst>
                                  <p:childTnLst>
                                    <p:set>
                                      <p:cBhvr>
                                        <p:cTn id="46" dur="1" fill="hold">
                                          <p:stCondLst>
                                            <p:cond delay="0"/>
                                          </p:stCondLst>
                                        </p:cTn>
                                        <p:tgtEl>
                                          <p:spTgt spid="14374"/>
                                        </p:tgtEl>
                                        <p:attrNameLst>
                                          <p:attrName>style.visibility</p:attrName>
                                        </p:attrNameLst>
                                      </p:cBhvr>
                                      <p:to>
                                        <p:strVal val="visible"/>
                                      </p:to>
                                    </p:set>
                                    <p:anim calcmode="lin" valueType="num">
                                      <p:cBhvr>
                                        <p:cTn id="47" dur="1000" fill="hold"/>
                                        <p:tgtEl>
                                          <p:spTgt spid="14374"/>
                                        </p:tgtEl>
                                        <p:attrNameLst>
                                          <p:attrName>ppt_w</p:attrName>
                                        </p:attrNameLst>
                                      </p:cBhvr>
                                      <p:tavLst>
                                        <p:tav tm="0">
                                          <p:val>
                                            <p:strVal val="#ppt_w*0.70"/>
                                          </p:val>
                                        </p:tav>
                                        <p:tav tm="100000">
                                          <p:val>
                                            <p:strVal val="#ppt_w"/>
                                          </p:val>
                                        </p:tav>
                                      </p:tavLst>
                                    </p:anim>
                                    <p:anim calcmode="lin" valueType="num">
                                      <p:cBhvr>
                                        <p:cTn id="48" dur="1000" fill="hold"/>
                                        <p:tgtEl>
                                          <p:spTgt spid="14374"/>
                                        </p:tgtEl>
                                        <p:attrNameLst>
                                          <p:attrName>ppt_h</p:attrName>
                                        </p:attrNameLst>
                                      </p:cBhvr>
                                      <p:tavLst>
                                        <p:tav tm="0">
                                          <p:val>
                                            <p:strVal val="#ppt_h"/>
                                          </p:val>
                                        </p:tav>
                                        <p:tav tm="100000">
                                          <p:val>
                                            <p:strVal val="#ppt_h"/>
                                          </p:val>
                                        </p:tav>
                                      </p:tavLst>
                                    </p:anim>
                                    <p:animEffect transition="in" filter="fade">
                                      <p:cBhvr>
                                        <p:cTn id="49" dur="1000"/>
                                        <p:tgtEl>
                                          <p:spTgt spid="14374"/>
                                        </p:tgtEl>
                                      </p:cBhvr>
                                    </p:animEffect>
                                  </p:childTnLst>
                                </p:cTn>
                              </p:par>
                              <p:par>
                                <p:cTn id="50" presetID="50" presetClass="entr" presetSubtype="0" decel="100000" fill="hold" grpId="0" nodeType="withEffect">
                                  <p:stCondLst>
                                    <p:cond delay="0"/>
                                  </p:stCondLst>
                                  <p:childTnLst>
                                    <p:set>
                                      <p:cBhvr>
                                        <p:cTn id="51" dur="1" fill="hold">
                                          <p:stCondLst>
                                            <p:cond delay="0"/>
                                          </p:stCondLst>
                                        </p:cTn>
                                        <p:tgtEl>
                                          <p:spTgt spid="14384"/>
                                        </p:tgtEl>
                                        <p:attrNameLst>
                                          <p:attrName>style.visibility</p:attrName>
                                        </p:attrNameLst>
                                      </p:cBhvr>
                                      <p:to>
                                        <p:strVal val="visible"/>
                                      </p:to>
                                    </p:set>
                                    <p:anim calcmode="lin" valueType="num">
                                      <p:cBhvr>
                                        <p:cTn id="52" dur="1000" fill="hold"/>
                                        <p:tgtEl>
                                          <p:spTgt spid="14384"/>
                                        </p:tgtEl>
                                        <p:attrNameLst>
                                          <p:attrName>ppt_w</p:attrName>
                                        </p:attrNameLst>
                                      </p:cBhvr>
                                      <p:tavLst>
                                        <p:tav tm="0">
                                          <p:val>
                                            <p:strVal val="#ppt_w+.3"/>
                                          </p:val>
                                        </p:tav>
                                        <p:tav tm="100000">
                                          <p:val>
                                            <p:strVal val="#ppt_w"/>
                                          </p:val>
                                        </p:tav>
                                      </p:tavLst>
                                    </p:anim>
                                    <p:anim calcmode="lin" valueType="num">
                                      <p:cBhvr>
                                        <p:cTn id="53" dur="1000" fill="hold"/>
                                        <p:tgtEl>
                                          <p:spTgt spid="14384"/>
                                        </p:tgtEl>
                                        <p:attrNameLst>
                                          <p:attrName>ppt_h</p:attrName>
                                        </p:attrNameLst>
                                      </p:cBhvr>
                                      <p:tavLst>
                                        <p:tav tm="0">
                                          <p:val>
                                            <p:strVal val="#ppt_h"/>
                                          </p:val>
                                        </p:tav>
                                        <p:tav tm="100000">
                                          <p:val>
                                            <p:strVal val="#ppt_h"/>
                                          </p:val>
                                        </p:tav>
                                      </p:tavLst>
                                    </p:anim>
                                    <p:animEffect transition="in" filter="fade">
                                      <p:cBhvr>
                                        <p:cTn id="54" dur="1000"/>
                                        <p:tgtEl>
                                          <p:spTgt spid="14384"/>
                                        </p:tgtEl>
                                      </p:cBhvr>
                                    </p:animEffect>
                                  </p:childTnLst>
                                </p:cTn>
                              </p:par>
                            </p:childTnLst>
                          </p:cTn>
                        </p:par>
                        <p:par>
                          <p:cTn id="55" fill="hold">
                            <p:stCondLst>
                              <p:cond delay="1000"/>
                            </p:stCondLst>
                            <p:childTnLst>
                              <p:par>
                                <p:cTn id="56" presetID="53" presetClass="exit" presetSubtype="0" fill="hold" nodeType="afterEffect">
                                  <p:stCondLst>
                                    <p:cond delay="0"/>
                                  </p:stCondLst>
                                  <p:childTnLst>
                                    <p:anim calcmode="lin" valueType="num">
                                      <p:cBhvr>
                                        <p:cTn id="57" dur="500"/>
                                        <p:tgtEl>
                                          <p:spTgt spid="14374"/>
                                        </p:tgtEl>
                                        <p:attrNameLst>
                                          <p:attrName>ppt_w</p:attrName>
                                        </p:attrNameLst>
                                      </p:cBhvr>
                                      <p:tavLst>
                                        <p:tav tm="0">
                                          <p:val>
                                            <p:strVal val="ppt_w"/>
                                          </p:val>
                                        </p:tav>
                                        <p:tav tm="100000">
                                          <p:val>
                                            <p:fltVal val="0"/>
                                          </p:val>
                                        </p:tav>
                                      </p:tavLst>
                                    </p:anim>
                                    <p:anim calcmode="lin" valueType="num">
                                      <p:cBhvr>
                                        <p:cTn id="58" dur="500"/>
                                        <p:tgtEl>
                                          <p:spTgt spid="14374"/>
                                        </p:tgtEl>
                                        <p:attrNameLst>
                                          <p:attrName>ppt_h</p:attrName>
                                        </p:attrNameLst>
                                      </p:cBhvr>
                                      <p:tavLst>
                                        <p:tav tm="0">
                                          <p:val>
                                            <p:strVal val="ppt_h"/>
                                          </p:val>
                                        </p:tav>
                                        <p:tav tm="100000">
                                          <p:val>
                                            <p:fltVal val="0"/>
                                          </p:val>
                                        </p:tav>
                                      </p:tavLst>
                                    </p:anim>
                                    <p:animEffect transition="out" filter="fade">
                                      <p:cBhvr>
                                        <p:cTn id="59" dur="500"/>
                                        <p:tgtEl>
                                          <p:spTgt spid="14374"/>
                                        </p:tgtEl>
                                      </p:cBhvr>
                                    </p:animEffect>
                                    <p:set>
                                      <p:cBhvr>
                                        <p:cTn id="60" dur="1" fill="hold">
                                          <p:stCondLst>
                                            <p:cond delay="499"/>
                                          </p:stCondLst>
                                        </p:cTn>
                                        <p:tgtEl>
                                          <p:spTgt spid="14374"/>
                                        </p:tgtEl>
                                        <p:attrNameLst>
                                          <p:attrName>style.visibility</p:attrName>
                                        </p:attrNameLst>
                                      </p:cBhvr>
                                      <p:to>
                                        <p:strVal val="hidden"/>
                                      </p:to>
                                    </p:set>
                                  </p:childTnLst>
                                </p:cTn>
                              </p:par>
                            </p:childTnLst>
                          </p:cTn>
                        </p:par>
                      </p:childTnLst>
                    </p:cTn>
                  </p:par>
                </p:childTnLst>
              </p:cTn>
              <p:nextCondLst>
                <p:cond evt="onClick" delay="0">
                  <p:tgtEl>
                    <p:spTgt spid="14368"/>
                  </p:tgtEl>
                </p:cond>
              </p:nextCondLst>
            </p:seq>
            <p:seq concurrent="1" nextAc="seek">
              <p:cTn id="61" restart="whenNotActive" fill="hold" evtFilter="cancelBubble" nodeType="interactiveSeq">
                <p:stCondLst>
                  <p:cond evt="onClick" delay="0">
                    <p:tgtEl>
                      <p:spTgt spid="14366"/>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4370"/>
                                        </p:tgtEl>
                                        <p:attrNameLst>
                                          <p:attrName>style.visibility</p:attrName>
                                        </p:attrNameLst>
                                      </p:cBhvr>
                                      <p:to>
                                        <p:strVal val="visible"/>
                                      </p:to>
                                    </p:set>
                                    <p:animEffect transition="in" filter="dissolve">
                                      <p:cBhvr>
                                        <p:cTn id="66" dur="500"/>
                                        <p:tgtEl>
                                          <p:spTgt spid="14370"/>
                                        </p:tgtEl>
                                      </p:cBhvr>
                                    </p:animEffect>
                                  </p:childTnLst>
                                  <p:subTnLst>
                                    <p:audio>
                                      <p:cMediaNode>
                                        <p:cTn display="0" masterRel="sameClick">
                                          <p:stCondLst>
                                            <p:cond evt="begin" delay="0">
                                              <p:tn val="64"/>
                                            </p:cond>
                                          </p:stCondLst>
                                          <p:endCondLst>
                                            <p:cond evt="onStopAudio" delay="0">
                                              <p:tgtEl>
                                                <p:sldTgt/>
                                              </p:tgtEl>
                                            </p:cond>
                                          </p:endCondLst>
                                        </p:cTn>
                                        <p:tgtEl>
                                          <p:sndTgt r:embed="rId2" name="applause.wav"/>
                                        </p:tgtEl>
                                      </p:cMediaNode>
                                    </p:audio>
                                  </p:subTnLst>
                                </p:cTn>
                              </p:par>
                              <p:par>
                                <p:cTn id="67" presetID="4" presetClass="entr" presetSubtype="16" fill="hold" nodeType="withEffect">
                                  <p:stCondLst>
                                    <p:cond delay="0"/>
                                  </p:stCondLst>
                                  <p:childTnLst>
                                    <p:set>
                                      <p:cBhvr>
                                        <p:cTn id="68" dur="1" fill="hold">
                                          <p:stCondLst>
                                            <p:cond delay="0"/>
                                          </p:stCondLst>
                                        </p:cTn>
                                        <p:tgtEl>
                                          <p:spTgt spid="14371"/>
                                        </p:tgtEl>
                                        <p:attrNameLst>
                                          <p:attrName>style.visibility</p:attrName>
                                        </p:attrNameLst>
                                      </p:cBhvr>
                                      <p:to>
                                        <p:strVal val="visible"/>
                                      </p:to>
                                    </p:set>
                                    <p:animEffect transition="in" filter="box(in)">
                                      <p:cBhvr>
                                        <p:cTn id="69" dur="500"/>
                                        <p:tgtEl>
                                          <p:spTgt spid="14371"/>
                                        </p:tgtEl>
                                      </p:cBhvr>
                                    </p:animEffect>
                                  </p:childTnLst>
                                  <p:subTnLst>
                                    <p:audio>
                                      <p:cMediaNode>
                                        <p:cTn display="0" masterRel="sameClick">
                                          <p:stCondLst>
                                            <p:cond evt="begin" delay="0">
                                              <p:tn val="67"/>
                                            </p:cond>
                                          </p:stCondLst>
                                          <p:endCondLst>
                                            <p:cond evt="onStopAudio" delay="0">
                                              <p:tgtEl>
                                                <p:sldTgt/>
                                              </p:tgtEl>
                                            </p:cond>
                                          </p:endCondLst>
                                        </p:cTn>
                                        <p:tgtEl>
                                          <p:sndTgt r:embed="rId2" name="applause.wav"/>
                                        </p:tgtEl>
                                      </p:cMediaNode>
                                    </p:audio>
                                  </p:subTnLst>
                                </p:cTn>
                              </p:par>
                              <p:par>
                                <p:cTn id="70" presetID="51" presetClass="entr" presetSubtype="0" fill="hold" nodeType="withEffect">
                                  <p:stCondLst>
                                    <p:cond delay="0"/>
                                  </p:stCondLst>
                                  <p:childTnLst>
                                    <p:set>
                                      <p:cBhvr>
                                        <p:cTn id="71" dur="1" fill="hold">
                                          <p:stCondLst>
                                            <p:cond delay="0"/>
                                          </p:stCondLst>
                                        </p:cTn>
                                        <p:tgtEl>
                                          <p:spTgt spid="14377"/>
                                        </p:tgtEl>
                                        <p:attrNameLst>
                                          <p:attrName>style.visibility</p:attrName>
                                        </p:attrNameLst>
                                      </p:cBhvr>
                                      <p:to>
                                        <p:strVal val="visible"/>
                                      </p:to>
                                    </p:set>
                                    <p:animEffect transition="in" filter="fade">
                                      <p:cBhvr>
                                        <p:cTn id="72" dur="770" decel="100000"/>
                                        <p:tgtEl>
                                          <p:spTgt spid="14377"/>
                                        </p:tgtEl>
                                      </p:cBhvr>
                                    </p:animEffect>
                                    <p:animScale>
                                      <p:cBhvr>
                                        <p:cTn id="73" dur="770" decel="100000"/>
                                        <p:tgtEl>
                                          <p:spTgt spid="14377"/>
                                        </p:tgtEl>
                                      </p:cBhvr>
                                      <p:from x="10000" y="10000"/>
                                      <p:to x="200000" y="450000"/>
                                    </p:animScale>
                                    <p:animScale>
                                      <p:cBhvr>
                                        <p:cTn id="74" dur="1230" accel="100000" fill="hold">
                                          <p:stCondLst>
                                            <p:cond delay="770"/>
                                          </p:stCondLst>
                                        </p:cTn>
                                        <p:tgtEl>
                                          <p:spTgt spid="14377"/>
                                        </p:tgtEl>
                                      </p:cBhvr>
                                      <p:from x="200000" y="450000"/>
                                      <p:to x="100000" y="100000"/>
                                    </p:animScale>
                                    <p:set>
                                      <p:cBhvr>
                                        <p:cTn id="75" dur="770" fill="hold"/>
                                        <p:tgtEl>
                                          <p:spTgt spid="14377"/>
                                        </p:tgtEl>
                                        <p:attrNameLst>
                                          <p:attrName>ppt_x</p:attrName>
                                        </p:attrNameLst>
                                      </p:cBhvr>
                                      <p:to>
                                        <p:strVal val="(0.5)"/>
                                      </p:to>
                                    </p:set>
                                    <p:anim from="(0.5)" to="(#ppt_x)" calcmode="lin" valueType="num">
                                      <p:cBhvr>
                                        <p:cTn id="76" dur="1230" accel="100000" fill="hold">
                                          <p:stCondLst>
                                            <p:cond delay="770"/>
                                          </p:stCondLst>
                                        </p:cTn>
                                        <p:tgtEl>
                                          <p:spTgt spid="14377"/>
                                        </p:tgtEl>
                                        <p:attrNameLst>
                                          <p:attrName>ppt_x</p:attrName>
                                        </p:attrNameLst>
                                      </p:cBhvr>
                                    </p:anim>
                                    <p:set>
                                      <p:cBhvr>
                                        <p:cTn id="77" dur="770" fill="hold"/>
                                        <p:tgtEl>
                                          <p:spTgt spid="14377"/>
                                        </p:tgtEl>
                                        <p:attrNameLst>
                                          <p:attrName>ppt_y</p:attrName>
                                        </p:attrNameLst>
                                      </p:cBhvr>
                                      <p:to>
                                        <p:strVal val="(#ppt_y+0.4)"/>
                                      </p:to>
                                    </p:set>
                                    <p:anim from="(#ppt_y+0.4)" to="(#ppt_y)" calcmode="lin" valueType="num">
                                      <p:cBhvr>
                                        <p:cTn id="78" dur="1230" accel="100000" fill="hold">
                                          <p:stCondLst>
                                            <p:cond delay="770"/>
                                          </p:stCondLst>
                                        </p:cTn>
                                        <p:tgtEl>
                                          <p:spTgt spid="14377"/>
                                        </p:tgtEl>
                                        <p:attrNameLst>
                                          <p:attrName>ppt_y</p:attrName>
                                        </p:attrNameLst>
                                      </p:cBhvr>
                                    </p:anim>
                                  </p:childTnLst>
                                  <p:subTnLst>
                                    <p:audio>
                                      <p:cMediaNode>
                                        <p:cTn display="0" masterRel="sameClick">
                                          <p:stCondLst>
                                            <p:cond evt="begin" delay="0">
                                              <p:tn val="7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366"/>
                  </p:tgtEl>
                </p:cond>
              </p:nextCondLst>
            </p:seq>
            <p:seq concurrent="1" nextAc="seek">
              <p:cTn id="79" restart="whenNotActive" fill="hold" evtFilter="cancelBubble" nodeType="interactiveSeq">
                <p:stCondLst>
                  <p:cond evt="onClick" delay="0">
                    <p:tgtEl>
                      <p:spTgt spid="14367"/>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55" presetClass="entr" presetSubtype="0" fill="hold" nodeType="clickEffect">
                                  <p:stCondLst>
                                    <p:cond delay="0"/>
                                  </p:stCondLst>
                                  <p:childTnLst>
                                    <p:set>
                                      <p:cBhvr>
                                        <p:cTn id="83" dur="1" fill="hold">
                                          <p:stCondLst>
                                            <p:cond delay="0"/>
                                          </p:stCondLst>
                                        </p:cTn>
                                        <p:tgtEl>
                                          <p:spTgt spid="14378"/>
                                        </p:tgtEl>
                                        <p:attrNameLst>
                                          <p:attrName>style.visibility</p:attrName>
                                        </p:attrNameLst>
                                      </p:cBhvr>
                                      <p:to>
                                        <p:strVal val="visible"/>
                                      </p:to>
                                    </p:set>
                                    <p:anim calcmode="lin" valueType="num">
                                      <p:cBhvr>
                                        <p:cTn id="84" dur="1000" fill="hold"/>
                                        <p:tgtEl>
                                          <p:spTgt spid="14378"/>
                                        </p:tgtEl>
                                        <p:attrNameLst>
                                          <p:attrName>ppt_w</p:attrName>
                                        </p:attrNameLst>
                                      </p:cBhvr>
                                      <p:tavLst>
                                        <p:tav tm="0">
                                          <p:val>
                                            <p:strVal val="#ppt_w*0.70"/>
                                          </p:val>
                                        </p:tav>
                                        <p:tav tm="100000">
                                          <p:val>
                                            <p:strVal val="#ppt_w"/>
                                          </p:val>
                                        </p:tav>
                                      </p:tavLst>
                                    </p:anim>
                                    <p:anim calcmode="lin" valueType="num">
                                      <p:cBhvr>
                                        <p:cTn id="85" dur="1000" fill="hold"/>
                                        <p:tgtEl>
                                          <p:spTgt spid="14378"/>
                                        </p:tgtEl>
                                        <p:attrNameLst>
                                          <p:attrName>ppt_h</p:attrName>
                                        </p:attrNameLst>
                                      </p:cBhvr>
                                      <p:tavLst>
                                        <p:tav tm="0">
                                          <p:val>
                                            <p:strVal val="#ppt_h"/>
                                          </p:val>
                                        </p:tav>
                                        <p:tav tm="100000">
                                          <p:val>
                                            <p:strVal val="#ppt_h"/>
                                          </p:val>
                                        </p:tav>
                                      </p:tavLst>
                                    </p:anim>
                                    <p:animEffect transition="in" filter="fade">
                                      <p:cBhvr>
                                        <p:cTn id="86" dur="1000"/>
                                        <p:tgtEl>
                                          <p:spTgt spid="14378"/>
                                        </p:tgtEl>
                                      </p:cBhvr>
                                    </p:animEffect>
                                  </p:childTnLst>
                                </p:cTn>
                              </p:par>
                              <p:par>
                                <p:cTn id="87" presetID="50" presetClass="entr" presetSubtype="0" decel="100000" fill="hold" grpId="0" nodeType="withEffect">
                                  <p:stCondLst>
                                    <p:cond delay="0"/>
                                  </p:stCondLst>
                                  <p:childTnLst>
                                    <p:set>
                                      <p:cBhvr>
                                        <p:cTn id="88" dur="1" fill="hold">
                                          <p:stCondLst>
                                            <p:cond delay="0"/>
                                          </p:stCondLst>
                                        </p:cTn>
                                        <p:tgtEl>
                                          <p:spTgt spid="14385"/>
                                        </p:tgtEl>
                                        <p:attrNameLst>
                                          <p:attrName>style.visibility</p:attrName>
                                        </p:attrNameLst>
                                      </p:cBhvr>
                                      <p:to>
                                        <p:strVal val="visible"/>
                                      </p:to>
                                    </p:set>
                                    <p:anim calcmode="lin" valueType="num">
                                      <p:cBhvr>
                                        <p:cTn id="89" dur="1000" fill="hold"/>
                                        <p:tgtEl>
                                          <p:spTgt spid="14385"/>
                                        </p:tgtEl>
                                        <p:attrNameLst>
                                          <p:attrName>ppt_w</p:attrName>
                                        </p:attrNameLst>
                                      </p:cBhvr>
                                      <p:tavLst>
                                        <p:tav tm="0">
                                          <p:val>
                                            <p:strVal val="#ppt_w+.3"/>
                                          </p:val>
                                        </p:tav>
                                        <p:tav tm="100000">
                                          <p:val>
                                            <p:strVal val="#ppt_w"/>
                                          </p:val>
                                        </p:tav>
                                      </p:tavLst>
                                    </p:anim>
                                    <p:anim calcmode="lin" valueType="num">
                                      <p:cBhvr>
                                        <p:cTn id="90" dur="1000" fill="hold"/>
                                        <p:tgtEl>
                                          <p:spTgt spid="14385"/>
                                        </p:tgtEl>
                                        <p:attrNameLst>
                                          <p:attrName>ppt_h</p:attrName>
                                        </p:attrNameLst>
                                      </p:cBhvr>
                                      <p:tavLst>
                                        <p:tav tm="0">
                                          <p:val>
                                            <p:strVal val="#ppt_h"/>
                                          </p:val>
                                        </p:tav>
                                        <p:tav tm="100000">
                                          <p:val>
                                            <p:strVal val="#ppt_h"/>
                                          </p:val>
                                        </p:tav>
                                      </p:tavLst>
                                    </p:anim>
                                    <p:animEffect transition="in" filter="fade">
                                      <p:cBhvr>
                                        <p:cTn id="91" dur="1000"/>
                                        <p:tgtEl>
                                          <p:spTgt spid="14385"/>
                                        </p:tgtEl>
                                      </p:cBhvr>
                                    </p:animEffect>
                                  </p:childTnLst>
                                </p:cTn>
                              </p:par>
                            </p:childTnLst>
                          </p:cTn>
                        </p:par>
                        <p:par>
                          <p:cTn id="92" fill="hold">
                            <p:stCondLst>
                              <p:cond delay="1000"/>
                            </p:stCondLst>
                            <p:childTnLst>
                              <p:par>
                                <p:cTn id="93" presetID="53" presetClass="exit" presetSubtype="0" fill="hold" nodeType="afterEffect">
                                  <p:stCondLst>
                                    <p:cond delay="0"/>
                                  </p:stCondLst>
                                  <p:childTnLst>
                                    <p:anim calcmode="lin" valueType="num">
                                      <p:cBhvr>
                                        <p:cTn id="94" dur="500"/>
                                        <p:tgtEl>
                                          <p:spTgt spid="14378"/>
                                        </p:tgtEl>
                                        <p:attrNameLst>
                                          <p:attrName>ppt_w</p:attrName>
                                        </p:attrNameLst>
                                      </p:cBhvr>
                                      <p:tavLst>
                                        <p:tav tm="0">
                                          <p:val>
                                            <p:strVal val="ppt_w"/>
                                          </p:val>
                                        </p:tav>
                                        <p:tav tm="100000">
                                          <p:val>
                                            <p:fltVal val="0"/>
                                          </p:val>
                                        </p:tav>
                                      </p:tavLst>
                                    </p:anim>
                                    <p:anim calcmode="lin" valueType="num">
                                      <p:cBhvr>
                                        <p:cTn id="95" dur="500"/>
                                        <p:tgtEl>
                                          <p:spTgt spid="14378"/>
                                        </p:tgtEl>
                                        <p:attrNameLst>
                                          <p:attrName>ppt_h</p:attrName>
                                        </p:attrNameLst>
                                      </p:cBhvr>
                                      <p:tavLst>
                                        <p:tav tm="0">
                                          <p:val>
                                            <p:strVal val="ppt_h"/>
                                          </p:val>
                                        </p:tav>
                                        <p:tav tm="100000">
                                          <p:val>
                                            <p:fltVal val="0"/>
                                          </p:val>
                                        </p:tav>
                                      </p:tavLst>
                                    </p:anim>
                                    <p:animEffect transition="out" filter="fade">
                                      <p:cBhvr>
                                        <p:cTn id="96" dur="500"/>
                                        <p:tgtEl>
                                          <p:spTgt spid="14378"/>
                                        </p:tgtEl>
                                      </p:cBhvr>
                                    </p:animEffect>
                                    <p:set>
                                      <p:cBhvr>
                                        <p:cTn id="97" dur="1" fill="hold">
                                          <p:stCondLst>
                                            <p:cond delay="499"/>
                                          </p:stCondLst>
                                        </p:cTn>
                                        <p:tgtEl>
                                          <p:spTgt spid="14378"/>
                                        </p:tgtEl>
                                        <p:attrNameLst>
                                          <p:attrName>style.visibility</p:attrName>
                                        </p:attrNameLst>
                                      </p:cBhvr>
                                      <p:to>
                                        <p:strVal val="hidden"/>
                                      </p:to>
                                    </p:set>
                                  </p:childTnLst>
                                </p:cTn>
                              </p:par>
                            </p:childTnLst>
                          </p:cTn>
                        </p:par>
                      </p:childTnLst>
                    </p:cTn>
                  </p:par>
                </p:childTnLst>
              </p:cTn>
              <p:nextCondLst>
                <p:cond evt="onClick" delay="0">
                  <p:tgtEl>
                    <p:spTgt spid="14367"/>
                  </p:tgtEl>
                </p:cond>
              </p:nextCondLst>
            </p:seq>
            <p:seq concurrent="1" nextAc="seek">
              <p:cTn id="98" restart="whenNotActive" fill="hold" evtFilter="cancelBubble" nodeType="interactiveSeq">
                <p:stCondLst>
                  <p:cond evt="onClick" delay="0">
                    <p:tgtEl>
                      <p:spTgt spid="14369"/>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55" presetClass="entr" presetSubtype="0" fill="hold" nodeType="clickEffect">
                                  <p:stCondLst>
                                    <p:cond delay="0"/>
                                  </p:stCondLst>
                                  <p:childTnLst>
                                    <p:set>
                                      <p:cBhvr>
                                        <p:cTn id="102" dur="1" fill="hold">
                                          <p:stCondLst>
                                            <p:cond delay="0"/>
                                          </p:stCondLst>
                                        </p:cTn>
                                        <p:tgtEl>
                                          <p:spTgt spid="14381"/>
                                        </p:tgtEl>
                                        <p:attrNameLst>
                                          <p:attrName>style.visibility</p:attrName>
                                        </p:attrNameLst>
                                      </p:cBhvr>
                                      <p:to>
                                        <p:strVal val="visible"/>
                                      </p:to>
                                    </p:set>
                                    <p:anim calcmode="lin" valueType="num">
                                      <p:cBhvr>
                                        <p:cTn id="103" dur="1000" fill="hold"/>
                                        <p:tgtEl>
                                          <p:spTgt spid="14381"/>
                                        </p:tgtEl>
                                        <p:attrNameLst>
                                          <p:attrName>ppt_w</p:attrName>
                                        </p:attrNameLst>
                                      </p:cBhvr>
                                      <p:tavLst>
                                        <p:tav tm="0">
                                          <p:val>
                                            <p:strVal val="#ppt_w*0.70"/>
                                          </p:val>
                                        </p:tav>
                                        <p:tav tm="100000">
                                          <p:val>
                                            <p:strVal val="#ppt_w"/>
                                          </p:val>
                                        </p:tav>
                                      </p:tavLst>
                                    </p:anim>
                                    <p:anim calcmode="lin" valueType="num">
                                      <p:cBhvr>
                                        <p:cTn id="104" dur="1000" fill="hold"/>
                                        <p:tgtEl>
                                          <p:spTgt spid="14381"/>
                                        </p:tgtEl>
                                        <p:attrNameLst>
                                          <p:attrName>ppt_h</p:attrName>
                                        </p:attrNameLst>
                                      </p:cBhvr>
                                      <p:tavLst>
                                        <p:tav tm="0">
                                          <p:val>
                                            <p:strVal val="#ppt_h"/>
                                          </p:val>
                                        </p:tav>
                                        <p:tav tm="100000">
                                          <p:val>
                                            <p:strVal val="#ppt_h"/>
                                          </p:val>
                                        </p:tav>
                                      </p:tavLst>
                                    </p:anim>
                                    <p:animEffect transition="in" filter="fade">
                                      <p:cBhvr>
                                        <p:cTn id="105" dur="1000"/>
                                        <p:tgtEl>
                                          <p:spTgt spid="14381"/>
                                        </p:tgtEl>
                                      </p:cBhvr>
                                    </p:animEffect>
                                  </p:childTnLst>
                                </p:cTn>
                              </p:par>
                              <p:par>
                                <p:cTn id="106" presetID="50" presetClass="entr" presetSubtype="0" decel="100000" fill="hold" grpId="0" nodeType="withEffect">
                                  <p:stCondLst>
                                    <p:cond delay="0"/>
                                  </p:stCondLst>
                                  <p:childTnLst>
                                    <p:set>
                                      <p:cBhvr>
                                        <p:cTn id="107" dur="1" fill="hold">
                                          <p:stCondLst>
                                            <p:cond delay="0"/>
                                          </p:stCondLst>
                                        </p:cTn>
                                        <p:tgtEl>
                                          <p:spTgt spid="14386"/>
                                        </p:tgtEl>
                                        <p:attrNameLst>
                                          <p:attrName>style.visibility</p:attrName>
                                        </p:attrNameLst>
                                      </p:cBhvr>
                                      <p:to>
                                        <p:strVal val="visible"/>
                                      </p:to>
                                    </p:set>
                                    <p:anim calcmode="lin" valueType="num">
                                      <p:cBhvr>
                                        <p:cTn id="108" dur="1000" fill="hold"/>
                                        <p:tgtEl>
                                          <p:spTgt spid="14386"/>
                                        </p:tgtEl>
                                        <p:attrNameLst>
                                          <p:attrName>ppt_w</p:attrName>
                                        </p:attrNameLst>
                                      </p:cBhvr>
                                      <p:tavLst>
                                        <p:tav tm="0">
                                          <p:val>
                                            <p:strVal val="#ppt_w+.3"/>
                                          </p:val>
                                        </p:tav>
                                        <p:tav tm="100000">
                                          <p:val>
                                            <p:strVal val="#ppt_w"/>
                                          </p:val>
                                        </p:tav>
                                      </p:tavLst>
                                    </p:anim>
                                    <p:anim calcmode="lin" valueType="num">
                                      <p:cBhvr>
                                        <p:cTn id="109" dur="1000" fill="hold"/>
                                        <p:tgtEl>
                                          <p:spTgt spid="14386"/>
                                        </p:tgtEl>
                                        <p:attrNameLst>
                                          <p:attrName>ppt_h</p:attrName>
                                        </p:attrNameLst>
                                      </p:cBhvr>
                                      <p:tavLst>
                                        <p:tav tm="0">
                                          <p:val>
                                            <p:strVal val="#ppt_h"/>
                                          </p:val>
                                        </p:tav>
                                        <p:tav tm="100000">
                                          <p:val>
                                            <p:strVal val="#ppt_h"/>
                                          </p:val>
                                        </p:tav>
                                      </p:tavLst>
                                    </p:anim>
                                    <p:animEffect transition="in" filter="fade">
                                      <p:cBhvr>
                                        <p:cTn id="110" dur="1000"/>
                                        <p:tgtEl>
                                          <p:spTgt spid="14386"/>
                                        </p:tgtEl>
                                      </p:cBhvr>
                                    </p:animEffect>
                                  </p:childTnLst>
                                </p:cTn>
                              </p:par>
                            </p:childTnLst>
                          </p:cTn>
                        </p:par>
                        <p:par>
                          <p:cTn id="111" fill="hold" nodeType="afterGroup">
                            <p:stCondLst>
                              <p:cond delay="1000"/>
                            </p:stCondLst>
                            <p:childTnLst>
                              <p:par>
                                <p:cTn id="112" presetID="53" presetClass="exit" presetSubtype="0" fill="hold" nodeType="afterEffect">
                                  <p:stCondLst>
                                    <p:cond delay="3000"/>
                                  </p:stCondLst>
                                  <p:childTnLst>
                                    <p:anim calcmode="lin" valueType="num">
                                      <p:cBhvr>
                                        <p:cTn id="113" dur="500"/>
                                        <p:tgtEl>
                                          <p:spTgt spid="14381"/>
                                        </p:tgtEl>
                                        <p:attrNameLst>
                                          <p:attrName>ppt_w</p:attrName>
                                        </p:attrNameLst>
                                      </p:cBhvr>
                                      <p:tavLst>
                                        <p:tav tm="0">
                                          <p:val>
                                            <p:strVal val="ppt_w"/>
                                          </p:val>
                                        </p:tav>
                                        <p:tav tm="100000">
                                          <p:val>
                                            <p:fltVal val="0"/>
                                          </p:val>
                                        </p:tav>
                                      </p:tavLst>
                                    </p:anim>
                                    <p:anim calcmode="lin" valueType="num">
                                      <p:cBhvr>
                                        <p:cTn id="114" dur="500"/>
                                        <p:tgtEl>
                                          <p:spTgt spid="14381"/>
                                        </p:tgtEl>
                                        <p:attrNameLst>
                                          <p:attrName>ppt_h</p:attrName>
                                        </p:attrNameLst>
                                      </p:cBhvr>
                                      <p:tavLst>
                                        <p:tav tm="0">
                                          <p:val>
                                            <p:strVal val="ppt_h"/>
                                          </p:val>
                                        </p:tav>
                                        <p:tav tm="100000">
                                          <p:val>
                                            <p:fltVal val="0"/>
                                          </p:val>
                                        </p:tav>
                                      </p:tavLst>
                                    </p:anim>
                                    <p:animEffect transition="out" filter="fade">
                                      <p:cBhvr>
                                        <p:cTn id="115" dur="500"/>
                                        <p:tgtEl>
                                          <p:spTgt spid="14381"/>
                                        </p:tgtEl>
                                      </p:cBhvr>
                                    </p:animEffect>
                                    <p:set>
                                      <p:cBhvr>
                                        <p:cTn id="116" dur="1" fill="hold">
                                          <p:stCondLst>
                                            <p:cond delay="499"/>
                                          </p:stCondLst>
                                        </p:cTn>
                                        <p:tgtEl>
                                          <p:spTgt spid="14381"/>
                                        </p:tgtEl>
                                        <p:attrNameLst>
                                          <p:attrName>style.visibility</p:attrName>
                                        </p:attrNameLst>
                                      </p:cBhvr>
                                      <p:to>
                                        <p:strVal val="hidden"/>
                                      </p:to>
                                    </p:set>
                                  </p:childTnLst>
                                </p:cTn>
                              </p:par>
                            </p:childTnLst>
                          </p:cTn>
                        </p:par>
                      </p:childTnLst>
                    </p:cTn>
                  </p:par>
                </p:childTnLst>
              </p:cTn>
              <p:nextCondLst>
                <p:cond evt="onClick" delay="0">
                  <p:tgtEl>
                    <p:spTgt spid="14369"/>
                  </p:tgtEl>
                </p:cond>
              </p:nextCondLst>
            </p:seq>
          </p:childTnLst>
        </p:cTn>
      </p:par>
    </p:tnLst>
    <p:bldLst>
      <p:bldP spid="14365" grpId="0" animBg="1"/>
      <p:bldP spid="14366" grpId="0" animBg="1"/>
      <p:bldP spid="14367" grpId="0" animBg="1"/>
      <p:bldP spid="14368" grpId="0" animBg="1"/>
      <p:bldP spid="14369" grpId="0" animBg="1"/>
      <p:bldP spid="14370" grpId="0" animBg="1"/>
      <p:bldP spid="14384" grpId="0" animBg="1"/>
      <p:bldP spid="14385" grpId="0" animBg="1"/>
      <p:bldP spid="14386" grpId="0" animBg="1"/>
      <p:bldP spid="1438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5" name="Text Box 29"/>
          <p:cNvSpPr txBox="1">
            <a:spLocks noChangeArrowheads="1"/>
          </p:cNvSpPr>
          <p:nvPr/>
        </p:nvSpPr>
        <p:spPr bwMode="auto">
          <a:xfrm>
            <a:off x="1447800" y="498337"/>
            <a:ext cx="5867399" cy="523220"/>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800" b="1" smtClean="0">
                <a:solidFill>
                  <a:srgbClr val="FF0000"/>
                </a:solidFill>
                <a:latin typeface="Times New Roman" panose="02020603050405020304" pitchFamily="18" charset="0"/>
              </a:rPr>
              <a:t>LUYỆN TẬP</a:t>
            </a:r>
            <a:endParaRPr lang="en-US" altLang="en-US" sz="2800" b="1">
              <a:solidFill>
                <a:srgbClr val="FF0000"/>
              </a:solidFill>
              <a:latin typeface="Times New Roman" panose="02020603050405020304" pitchFamily="18" charset="0"/>
            </a:endParaRPr>
          </a:p>
        </p:txBody>
      </p:sp>
      <p:sp>
        <p:nvSpPr>
          <p:cNvPr id="14366" name="Text Box 30"/>
          <p:cNvSpPr txBox="1">
            <a:spLocks noChangeArrowheads="1"/>
          </p:cNvSpPr>
          <p:nvPr/>
        </p:nvSpPr>
        <p:spPr bwMode="auto">
          <a:xfrm>
            <a:off x="1295400" y="2039874"/>
            <a:ext cx="7705725" cy="461653"/>
          </a:xfrm>
          <a:prstGeom prst="rect">
            <a:avLst/>
          </a:prstGeom>
          <a:ln/>
          <a:extLst/>
        </p:spPr>
        <p:style>
          <a:lnRef idx="2">
            <a:schemeClr val="accent6"/>
          </a:lnRef>
          <a:fillRef idx="1">
            <a:schemeClr val="lt1"/>
          </a:fillRef>
          <a:effectRef idx="0">
            <a:schemeClr val="accent6"/>
          </a:effectRef>
          <a:fontRef idx="minor">
            <a:schemeClr val="dk1"/>
          </a:fontRef>
        </p:style>
        <p:txBody>
          <a:bodyPr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A.  </a:t>
            </a:r>
            <a:r>
              <a:rPr lang="en-US" altLang="en-US" sz="2400" b="1" smtClean="0">
                <a:solidFill>
                  <a:srgbClr val="00FFFF"/>
                </a:solidFill>
                <a:latin typeface="Times New Roman" panose="02020603050405020304" pitchFamily="18" charset="0"/>
              </a:rPr>
              <a:t> </a:t>
            </a:r>
            <a:r>
              <a:rPr lang="en-US" altLang="en-US" sz="2400" b="1" smtClean="0">
                <a:solidFill>
                  <a:srgbClr val="0070C0"/>
                </a:solidFill>
                <a:latin typeface="Times New Roman" panose="02020603050405020304" pitchFamily="18" charset="0"/>
              </a:rPr>
              <a:t>Vì lực liên kết của các phân tử chất lỏng yếu.</a:t>
            </a:r>
            <a:endParaRPr lang="en-US" altLang="en-US" sz="2400" b="1">
              <a:solidFill>
                <a:srgbClr val="0070C0"/>
              </a:solidFill>
              <a:latin typeface="Times New Roman" panose="02020603050405020304" pitchFamily="18" charset="0"/>
            </a:endParaRPr>
          </a:p>
        </p:txBody>
      </p:sp>
      <p:sp>
        <p:nvSpPr>
          <p:cNvPr id="14367" name="Text Box 31"/>
          <p:cNvSpPr txBox="1">
            <a:spLocks noChangeArrowheads="1"/>
          </p:cNvSpPr>
          <p:nvPr/>
        </p:nvSpPr>
        <p:spPr bwMode="auto">
          <a:xfrm>
            <a:off x="1299029" y="2759941"/>
            <a:ext cx="7705725" cy="830985"/>
          </a:xfrm>
          <a:prstGeom prst="rect">
            <a:avLst/>
          </a:prstGeom>
          <a:ln/>
          <a:extLst/>
        </p:spPr>
        <p:style>
          <a:lnRef idx="2">
            <a:schemeClr val="accent6"/>
          </a:lnRef>
          <a:fillRef idx="1">
            <a:schemeClr val="lt1"/>
          </a:fillRef>
          <a:effectRef idx="0">
            <a:schemeClr val="accent6"/>
          </a:effectRef>
          <a:fontRef idx="minor">
            <a:schemeClr val="dk1"/>
          </a:fontRef>
        </p:style>
        <p:txBody>
          <a:bodyPr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B. </a:t>
            </a:r>
            <a:r>
              <a:rPr lang="en-US" altLang="en-US" sz="2400" b="1" smtClean="0">
                <a:solidFill>
                  <a:srgbClr val="00FFFF"/>
                </a:solidFill>
                <a:latin typeface="Times New Roman" panose="02020603050405020304" pitchFamily="18" charset="0"/>
              </a:rPr>
              <a:t> </a:t>
            </a:r>
            <a:r>
              <a:rPr lang="en-US" altLang="en-US" sz="2400" b="1" smtClean="0">
                <a:solidFill>
                  <a:srgbClr val="0070C0"/>
                </a:solidFill>
                <a:latin typeface="Times New Roman" panose="02020603050405020304" pitchFamily="18" charset="0"/>
              </a:rPr>
              <a:t>Vì lực liên kết của các phân tử chất lỏng lớn hơn chất khí nhưng nhỏ hơn chất rắn.</a:t>
            </a:r>
            <a:endParaRPr lang="en-US" altLang="en-US" sz="2400" b="1">
              <a:solidFill>
                <a:srgbClr val="0070C0"/>
              </a:solidFill>
              <a:latin typeface="Times New Roman" panose="02020603050405020304" pitchFamily="18" charset="0"/>
            </a:endParaRPr>
          </a:p>
        </p:txBody>
      </p:sp>
      <p:sp>
        <p:nvSpPr>
          <p:cNvPr id="14368" name="Text Box 32"/>
          <p:cNvSpPr txBox="1">
            <a:spLocks noChangeArrowheads="1"/>
          </p:cNvSpPr>
          <p:nvPr/>
        </p:nvSpPr>
        <p:spPr bwMode="auto">
          <a:xfrm>
            <a:off x="1295400" y="4957773"/>
            <a:ext cx="7705724" cy="461653"/>
          </a:xfrm>
          <a:prstGeom prst="rect">
            <a:avLst/>
          </a:prstGeom>
          <a:ln/>
          <a:extLst/>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buFontTx/>
              <a:buAutoNum type="alphaUcPeriod" startAt="4"/>
            </a:pPr>
            <a:r>
              <a:rPr lang="en-US" altLang="en-US" sz="2400" b="1" smtClean="0">
                <a:solidFill>
                  <a:srgbClr val="00FFFF"/>
                </a:solidFill>
                <a:latin typeface="Times New Roman" panose="02020603050405020304" pitchFamily="18" charset="0"/>
              </a:rPr>
              <a:t>  </a:t>
            </a:r>
            <a:r>
              <a:rPr lang="en-US" altLang="en-US" sz="2400" b="1" smtClean="0">
                <a:solidFill>
                  <a:srgbClr val="0070C0"/>
                </a:solidFill>
                <a:latin typeface="Times New Roman" panose="02020603050405020304" pitchFamily="18" charset="0"/>
              </a:rPr>
              <a:t>Tất cả các ý đều sai.</a:t>
            </a:r>
            <a:endParaRPr lang="en-US" altLang="en-US" sz="2400" b="1">
              <a:solidFill>
                <a:srgbClr val="0070C0"/>
              </a:solidFill>
              <a:latin typeface="Times New Roman" panose="02020603050405020304" pitchFamily="18" charset="0"/>
            </a:endParaRPr>
          </a:p>
        </p:txBody>
      </p:sp>
      <p:sp>
        <p:nvSpPr>
          <p:cNvPr id="14369" name="Text Box 33"/>
          <p:cNvSpPr txBox="1">
            <a:spLocks noChangeArrowheads="1"/>
          </p:cNvSpPr>
          <p:nvPr/>
        </p:nvSpPr>
        <p:spPr bwMode="auto">
          <a:xfrm>
            <a:off x="1285875" y="3846504"/>
            <a:ext cx="7715249" cy="830985"/>
          </a:xfrm>
          <a:prstGeom prst="rect">
            <a:avLst/>
          </a:prstGeom>
          <a:ln/>
          <a:extLst/>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  C. </a:t>
            </a:r>
            <a:r>
              <a:rPr lang="en-US" altLang="en-US" sz="2400" b="1" smtClean="0">
                <a:solidFill>
                  <a:srgbClr val="0070C0"/>
                </a:solidFill>
                <a:latin typeface="Times New Roman" panose="02020603050405020304" pitchFamily="18" charset="0"/>
              </a:rPr>
              <a:t>Vì lực liên kết của các phân tử chất lỏng mạnh, chúng chỉ dao động xung quanh vị trí cân bằng.</a:t>
            </a:r>
            <a:endParaRPr lang="en-US" altLang="en-US" sz="2400" b="1">
              <a:solidFill>
                <a:srgbClr val="0070C0"/>
              </a:solidFill>
              <a:latin typeface="Times New Roman" panose="02020603050405020304" pitchFamily="18" charset="0"/>
            </a:endParaRPr>
          </a:p>
        </p:txBody>
      </p:sp>
      <p:sp>
        <p:nvSpPr>
          <p:cNvPr id="14370" name="AutoShape 34"/>
          <p:cNvSpPr>
            <a:spLocks noChangeArrowheads="1"/>
          </p:cNvSpPr>
          <p:nvPr/>
        </p:nvSpPr>
        <p:spPr bwMode="auto">
          <a:xfrm>
            <a:off x="1219952" y="2683741"/>
            <a:ext cx="554037" cy="5603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solidFill>
            <a:srgbClr val="FF0000"/>
          </a:solid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71" name="Group 35"/>
          <p:cNvGrpSpPr>
            <a:grpSpLocks/>
          </p:cNvGrpSpPr>
          <p:nvPr/>
        </p:nvGrpSpPr>
        <p:grpSpPr bwMode="auto">
          <a:xfrm>
            <a:off x="2632075" y="5429250"/>
            <a:ext cx="6172200" cy="1428750"/>
            <a:chOff x="68" y="2614"/>
            <a:chExt cx="3674" cy="741"/>
          </a:xfrm>
        </p:grpSpPr>
        <p:pic>
          <p:nvPicPr>
            <p:cNvPr id="104472" name="Picture 36" descr="Hoacuo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2614"/>
              <a:ext cx="817"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3" name="Text Box 37"/>
            <p:cNvSpPr txBox="1">
              <a:spLocks noChangeArrowheads="1"/>
            </p:cNvSpPr>
            <p:nvPr/>
          </p:nvSpPr>
          <p:spPr bwMode="auto">
            <a:xfrm>
              <a:off x="794" y="2870"/>
              <a:ext cx="2948"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FFFF00"/>
                  </a:solidFill>
                  <a:latin typeface="Times New Roman" panose="02020603050405020304" pitchFamily="18" charset="0"/>
                </a:rPr>
                <a:t>Hoan hô . . . ! Đúng rồi . . . !</a:t>
              </a:r>
            </a:p>
          </p:txBody>
        </p:sp>
      </p:grpSp>
      <p:grpSp>
        <p:nvGrpSpPr>
          <p:cNvPr id="14374" name="Group 38"/>
          <p:cNvGrpSpPr>
            <a:grpSpLocks/>
          </p:cNvGrpSpPr>
          <p:nvPr/>
        </p:nvGrpSpPr>
        <p:grpSpPr bwMode="auto">
          <a:xfrm>
            <a:off x="1676400" y="5487988"/>
            <a:ext cx="6172200" cy="1293812"/>
            <a:chOff x="204" y="3475"/>
            <a:chExt cx="3674" cy="671"/>
          </a:xfrm>
        </p:grpSpPr>
        <p:pic>
          <p:nvPicPr>
            <p:cNvPr id="104470" name="Picture 39"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1" name="Text Box 40"/>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pic>
        <p:nvPicPr>
          <p:cNvPr id="14377" name="Picture 41" descr="cartoon1%2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371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8" name="Group 42"/>
          <p:cNvGrpSpPr>
            <a:grpSpLocks/>
          </p:cNvGrpSpPr>
          <p:nvPr/>
        </p:nvGrpSpPr>
        <p:grpSpPr bwMode="auto">
          <a:xfrm>
            <a:off x="1676400" y="5486400"/>
            <a:ext cx="6172200" cy="1293813"/>
            <a:chOff x="204" y="3475"/>
            <a:chExt cx="3674" cy="671"/>
          </a:xfrm>
        </p:grpSpPr>
        <p:pic>
          <p:nvPicPr>
            <p:cNvPr id="104468" name="Picture 43"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9" name="Text Box 44"/>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grpSp>
        <p:nvGrpSpPr>
          <p:cNvPr id="14381" name="Group 45"/>
          <p:cNvGrpSpPr>
            <a:grpSpLocks/>
          </p:cNvGrpSpPr>
          <p:nvPr/>
        </p:nvGrpSpPr>
        <p:grpSpPr bwMode="auto">
          <a:xfrm>
            <a:off x="1676400" y="5487988"/>
            <a:ext cx="6172200" cy="1293812"/>
            <a:chOff x="204" y="3475"/>
            <a:chExt cx="3674" cy="671"/>
          </a:xfrm>
        </p:grpSpPr>
        <p:pic>
          <p:nvPicPr>
            <p:cNvPr id="104466" name="Picture 46"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7" name="Text Box 47"/>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sp>
        <p:nvSpPr>
          <p:cNvPr id="14384" name="AutoShape 48"/>
          <p:cNvSpPr>
            <a:spLocks noChangeArrowheads="1"/>
          </p:cNvSpPr>
          <p:nvPr/>
        </p:nvSpPr>
        <p:spPr bwMode="auto">
          <a:xfrm>
            <a:off x="1230271" y="4952206"/>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5" name="AutoShape 49"/>
          <p:cNvSpPr>
            <a:spLocks noChangeArrowheads="1"/>
          </p:cNvSpPr>
          <p:nvPr/>
        </p:nvSpPr>
        <p:spPr bwMode="auto">
          <a:xfrm>
            <a:off x="1181100" y="1991405"/>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6" name="AutoShape 50"/>
          <p:cNvSpPr>
            <a:spLocks noChangeArrowheads="1"/>
          </p:cNvSpPr>
          <p:nvPr/>
        </p:nvSpPr>
        <p:spPr bwMode="auto">
          <a:xfrm>
            <a:off x="1295400" y="3733800"/>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7" name="Text Box 51"/>
          <p:cNvSpPr txBox="1">
            <a:spLocks noChangeArrowheads="1"/>
          </p:cNvSpPr>
          <p:nvPr/>
        </p:nvSpPr>
        <p:spPr bwMode="auto">
          <a:xfrm>
            <a:off x="356961" y="1089064"/>
            <a:ext cx="8447314" cy="92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3000" b="1">
                <a:solidFill>
                  <a:srgbClr val="FF0000"/>
                </a:solidFill>
                <a:latin typeface="Times New Roman" panose="02020603050405020304" pitchFamily="18" charset="0"/>
              </a:rPr>
              <a:t>5</a:t>
            </a:r>
            <a:r>
              <a:rPr lang="en-US" altLang="en-US" sz="3000" b="1" smtClean="0">
                <a:solidFill>
                  <a:srgbClr val="FF0000"/>
                </a:solidFill>
                <a:latin typeface="Times New Roman" panose="02020603050405020304" pitchFamily="18" charset="0"/>
              </a:rPr>
              <a:t>. </a:t>
            </a:r>
            <a:r>
              <a:rPr lang="en-US" altLang="en-US" sz="2400" b="1" smtClean="0">
                <a:latin typeface="Times New Roman" panose="02020603050405020304" pitchFamily="18" charset="0"/>
              </a:rPr>
              <a:t>Tại sao chất lỏng có thể tích xác định nhưng lại có hình dạng của phần bình chứa?</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4059014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4365"/>
                                        </p:tgtEl>
                                        <p:attrNameLst>
                                          <p:attrName>style.visibility</p:attrName>
                                        </p:attrNameLst>
                                      </p:cBhvr>
                                      <p:to>
                                        <p:strVal val="visible"/>
                                      </p:to>
                                    </p:set>
                                    <p:anim calcmode="lin" valueType="num">
                                      <p:cBhvr>
                                        <p:cTn id="7" dur="1000" fill="hold"/>
                                        <p:tgtEl>
                                          <p:spTgt spid="14365"/>
                                        </p:tgtEl>
                                        <p:attrNameLst>
                                          <p:attrName>ppt_w</p:attrName>
                                        </p:attrNameLst>
                                      </p:cBhvr>
                                      <p:tavLst>
                                        <p:tav tm="0">
                                          <p:val>
                                            <p:strVal val="#ppt_w+.3"/>
                                          </p:val>
                                        </p:tav>
                                        <p:tav tm="100000">
                                          <p:val>
                                            <p:strVal val="#ppt_w"/>
                                          </p:val>
                                        </p:tav>
                                      </p:tavLst>
                                    </p:anim>
                                    <p:anim calcmode="lin" valueType="num">
                                      <p:cBhvr>
                                        <p:cTn id="8" dur="1000" fill="hold"/>
                                        <p:tgtEl>
                                          <p:spTgt spid="14365"/>
                                        </p:tgtEl>
                                        <p:attrNameLst>
                                          <p:attrName>ppt_h</p:attrName>
                                        </p:attrNameLst>
                                      </p:cBhvr>
                                      <p:tavLst>
                                        <p:tav tm="0">
                                          <p:val>
                                            <p:strVal val="#ppt_h"/>
                                          </p:val>
                                        </p:tav>
                                        <p:tav tm="100000">
                                          <p:val>
                                            <p:strVal val="#ppt_h"/>
                                          </p:val>
                                        </p:tav>
                                      </p:tavLst>
                                    </p:anim>
                                    <p:animEffect transition="in" filter="fade">
                                      <p:cBhvr>
                                        <p:cTn id="9" dur="1000"/>
                                        <p:tgtEl>
                                          <p:spTgt spid="143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14368"/>
                                        </p:tgtEl>
                                        <p:attrNameLst>
                                          <p:attrName>style.visibility</p:attrName>
                                        </p:attrNameLst>
                                      </p:cBhvr>
                                      <p:to>
                                        <p:strVal val="visible"/>
                                      </p:to>
                                    </p:set>
                                    <p:anim from="(-#ppt_w/2)" to="(#ppt_x)" calcmode="lin" valueType="num">
                                      <p:cBhvr>
                                        <p:cTn id="14" dur="600" fill="hold">
                                          <p:stCondLst>
                                            <p:cond delay="0"/>
                                          </p:stCondLst>
                                        </p:cTn>
                                        <p:tgtEl>
                                          <p:spTgt spid="14368"/>
                                        </p:tgtEl>
                                        <p:attrNameLst>
                                          <p:attrName>ppt_x</p:attrName>
                                        </p:attrNameLst>
                                      </p:cBhvr>
                                    </p:anim>
                                    <p:anim from="0" to="-1.0" calcmode="lin" valueType="num">
                                      <p:cBhvr>
                                        <p:cTn id="15" dur="200" decel="50000" autoRev="1" fill="hold">
                                          <p:stCondLst>
                                            <p:cond delay="600"/>
                                          </p:stCondLst>
                                        </p:cTn>
                                        <p:tgtEl>
                                          <p:spTgt spid="14368"/>
                                        </p:tgtEl>
                                        <p:attrNameLst>
                                          <p:attrName>xshear</p:attrName>
                                        </p:attrNameLst>
                                      </p:cBhvr>
                                    </p:anim>
                                    <p:animScale>
                                      <p:cBhvr>
                                        <p:cTn id="16" dur="200" decel="100000" autoRev="1" fill="hold">
                                          <p:stCondLst>
                                            <p:cond delay="600"/>
                                          </p:stCondLst>
                                        </p:cTn>
                                        <p:tgtEl>
                                          <p:spTgt spid="14368"/>
                                        </p:tgtEl>
                                      </p:cBhvr>
                                      <p:from x="100000" y="100000"/>
                                      <p:to x="80000" y="100000"/>
                                    </p:animScale>
                                    <p:anim by="(#ppt_h/3+#ppt_w*0.1)" calcmode="lin" valueType="num">
                                      <p:cBhvr additive="sum">
                                        <p:cTn id="17" dur="200" decel="100000" autoRev="1" fill="hold">
                                          <p:stCondLst>
                                            <p:cond delay="600"/>
                                          </p:stCondLst>
                                        </p:cTn>
                                        <p:tgtEl>
                                          <p:spTgt spid="14368"/>
                                        </p:tgtEl>
                                        <p:attrNameLst>
                                          <p:attrName>ppt_x</p:attrName>
                                        </p:attrNameLst>
                                      </p:cBhvr>
                                    </p:anim>
                                  </p:childTnLst>
                                </p:cTn>
                              </p:par>
                              <p:par>
                                <p:cTn id="18" presetID="34" presetClass="entr" presetSubtype="0" fill="hold" grpId="0" nodeType="withEffect">
                                  <p:stCondLst>
                                    <p:cond delay="0"/>
                                  </p:stCondLst>
                                  <p:childTnLst>
                                    <p:set>
                                      <p:cBhvr>
                                        <p:cTn id="19" dur="1" fill="hold">
                                          <p:stCondLst>
                                            <p:cond delay="0"/>
                                          </p:stCondLst>
                                        </p:cTn>
                                        <p:tgtEl>
                                          <p:spTgt spid="14369"/>
                                        </p:tgtEl>
                                        <p:attrNameLst>
                                          <p:attrName>style.visibility</p:attrName>
                                        </p:attrNameLst>
                                      </p:cBhvr>
                                      <p:to>
                                        <p:strVal val="visible"/>
                                      </p:to>
                                    </p:set>
                                    <p:anim from="(-#ppt_w/2)" to="(#ppt_x)" calcmode="lin" valueType="num">
                                      <p:cBhvr>
                                        <p:cTn id="20" dur="600" fill="hold">
                                          <p:stCondLst>
                                            <p:cond delay="0"/>
                                          </p:stCondLst>
                                        </p:cTn>
                                        <p:tgtEl>
                                          <p:spTgt spid="14369"/>
                                        </p:tgtEl>
                                        <p:attrNameLst>
                                          <p:attrName>ppt_x</p:attrName>
                                        </p:attrNameLst>
                                      </p:cBhvr>
                                    </p:anim>
                                    <p:anim from="0" to="-1.0" calcmode="lin" valueType="num">
                                      <p:cBhvr>
                                        <p:cTn id="21" dur="200" decel="50000" autoRev="1" fill="hold">
                                          <p:stCondLst>
                                            <p:cond delay="600"/>
                                          </p:stCondLst>
                                        </p:cTn>
                                        <p:tgtEl>
                                          <p:spTgt spid="14369"/>
                                        </p:tgtEl>
                                        <p:attrNameLst>
                                          <p:attrName>xshear</p:attrName>
                                        </p:attrNameLst>
                                      </p:cBhvr>
                                    </p:anim>
                                    <p:animScale>
                                      <p:cBhvr>
                                        <p:cTn id="22" dur="200" decel="100000" autoRev="1" fill="hold">
                                          <p:stCondLst>
                                            <p:cond delay="600"/>
                                          </p:stCondLst>
                                        </p:cTn>
                                        <p:tgtEl>
                                          <p:spTgt spid="14369"/>
                                        </p:tgtEl>
                                      </p:cBhvr>
                                      <p:from x="100000" y="100000"/>
                                      <p:to x="80000" y="100000"/>
                                    </p:animScale>
                                    <p:anim by="(#ppt_h/3+#ppt_w*0.1)" calcmode="lin" valueType="num">
                                      <p:cBhvr additive="sum">
                                        <p:cTn id="23" dur="200" decel="100000" autoRev="1" fill="hold">
                                          <p:stCondLst>
                                            <p:cond delay="600"/>
                                          </p:stCondLst>
                                        </p:cTn>
                                        <p:tgtEl>
                                          <p:spTgt spid="14369"/>
                                        </p:tgtEl>
                                        <p:attrNameLst>
                                          <p:attrName>ppt_x</p:attrName>
                                        </p:attrNameLst>
                                      </p:cBhvr>
                                    </p:anim>
                                  </p:childTnLst>
                                </p:cTn>
                              </p:par>
                              <p:par>
                                <p:cTn id="24" presetID="34" presetClass="entr" presetSubtype="0" fill="hold" grpId="0" nodeType="withEffect">
                                  <p:stCondLst>
                                    <p:cond delay="0"/>
                                  </p:stCondLst>
                                  <p:childTnLst>
                                    <p:set>
                                      <p:cBhvr>
                                        <p:cTn id="25" dur="1" fill="hold">
                                          <p:stCondLst>
                                            <p:cond delay="0"/>
                                          </p:stCondLst>
                                        </p:cTn>
                                        <p:tgtEl>
                                          <p:spTgt spid="14366"/>
                                        </p:tgtEl>
                                        <p:attrNameLst>
                                          <p:attrName>style.visibility</p:attrName>
                                        </p:attrNameLst>
                                      </p:cBhvr>
                                      <p:to>
                                        <p:strVal val="visible"/>
                                      </p:to>
                                    </p:set>
                                    <p:anim from="(-#ppt_w/2)" to="(#ppt_x)" calcmode="lin" valueType="num">
                                      <p:cBhvr>
                                        <p:cTn id="26" dur="600" fill="hold">
                                          <p:stCondLst>
                                            <p:cond delay="0"/>
                                          </p:stCondLst>
                                        </p:cTn>
                                        <p:tgtEl>
                                          <p:spTgt spid="14366"/>
                                        </p:tgtEl>
                                        <p:attrNameLst>
                                          <p:attrName>ppt_x</p:attrName>
                                        </p:attrNameLst>
                                      </p:cBhvr>
                                    </p:anim>
                                    <p:anim from="0" to="-1.0" calcmode="lin" valueType="num">
                                      <p:cBhvr>
                                        <p:cTn id="27" dur="200" decel="50000" autoRev="1" fill="hold">
                                          <p:stCondLst>
                                            <p:cond delay="600"/>
                                          </p:stCondLst>
                                        </p:cTn>
                                        <p:tgtEl>
                                          <p:spTgt spid="14366"/>
                                        </p:tgtEl>
                                        <p:attrNameLst>
                                          <p:attrName>xshear</p:attrName>
                                        </p:attrNameLst>
                                      </p:cBhvr>
                                    </p:anim>
                                    <p:animScale>
                                      <p:cBhvr>
                                        <p:cTn id="28" dur="200" decel="100000" autoRev="1" fill="hold">
                                          <p:stCondLst>
                                            <p:cond delay="600"/>
                                          </p:stCondLst>
                                        </p:cTn>
                                        <p:tgtEl>
                                          <p:spTgt spid="14366"/>
                                        </p:tgtEl>
                                      </p:cBhvr>
                                      <p:from x="100000" y="100000"/>
                                      <p:to x="80000" y="100000"/>
                                    </p:animScale>
                                    <p:anim by="(#ppt_h/3+#ppt_w*0.1)" calcmode="lin" valueType="num">
                                      <p:cBhvr additive="sum">
                                        <p:cTn id="29" dur="200" decel="100000" autoRev="1" fill="hold">
                                          <p:stCondLst>
                                            <p:cond delay="600"/>
                                          </p:stCondLst>
                                        </p:cTn>
                                        <p:tgtEl>
                                          <p:spTgt spid="14366"/>
                                        </p:tgtEl>
                                        <p:attrNameLst>
                                          <p:attrName>ppt_x</p:attrName>
                                        </p:attrNameLst>
                                      </p:cBhvr>
                                    </p:anim>
                                  </p:childTnLst>
                                </p:cTn>
                              </p:par>
                              <p:par>
                                <p:cTn id="30" presetID="34" presetClass="entr" presetSubtype="0" fill="hold" grpId="0" nodeType="withEffect">
                                  <p:stCondLst>
                                    <p:cond delay="0"/>
                                  </p:stCondLst>
                                  <p:childTnLst>
                                    <p:set>
                                      <p:cBhvr>
                                        <p:cTn id="31" dur="1" fill="hold">
                                          <p:stCondLst>
                                            <p:cond delay="0"/>
                                          </p:stCondLst>
                                        </p:cTn>
                                        <p:tgtEl>
                                          <p:spTgt spid="14367"/>
                                        </p:tgtEl>
                                        <p:attrNameLst>
                                          <p:attrName>style.visibility</p:attrName>
                                        </p:attrNameLst>
                                      </p:cBhvr>
                                      <p:to>
                                        <p:strVal val="visible"/>
                                      </p:to>
                                    </p:set>
                                    <p:anim from="(-#ppt_w/2)" to="(#ppt_x)" calcmode="lin" valueType="num">
                                      <p:cBhvr>
                                        <p:cTn id="32" dur="600" fill="hold">
                                          <p:stCondLst>
                                            <p:cond delay="0"/>
                                          </p:stCondLst>
                                        </p:cTn>
                                        <p:tgtEl>
                                          <p:spTgt spid="14367"/>
                                        </p:tgtEl>
                                        <p:attrNameLst>
                                          <p:attrName>ppt_x</p:attrName>
                                        </p:attrNameLst>
                                      </p:cBhvr>
                                    </p:anim>
                                    <p:anim from="0" to="-1.0" calcmode="lin" valueType="num">
                                      <p:cBhvr>
                                        <p:cTn id="33" dur="200" decel="50000" autoRev="1" fill="hold">
                                          <p:stCondLst>
                                            <p:cond delay="600"/>
                                          </p:stCondLst>
                                        </p:cTn>
                                        <p:tgtEl>
                                          <p:spTgt spid="14367"/>
                                        </p:tgtEl>
                                        <p:attrNameLst>
                                          <p:attrName>xshear</p:attrName>
                                        </p:attrNameLst>
                                      </p:cBhvr>
                                    </p:anim>
                                    <p:animScale>
                                      <p:cBhvr>
                                        <p:cTn id="34" dur="200" decel="100000" autoRev="1" fill="hold">
                                          <p:stCondLst>
                                            <p:cond delay="600"/>
                                          </p:stCondLst>
                                        </p:cTn>
                                        <p:tgtEl>
                                          <p:spTgt spid="14367"/>
                                        </p:tgtEl>
                                      </p:cBhvr>
                                      <p:from x="100000" y="100000"/>
                                      <p:to x="80000" y="100000"/>
                                    </p:animScale>
                                    <p:anim by="(#ppt_h/3+#ppt_w*0.1)" calcmode="lin" valueType="num">
                                      <p:cBhvr additive="sum">
                                        <p:cTn id="35" dur="200" decel="100000" autoRev="1" fill="hold">
                                          <p:stCondLst>
                                            <p:cond delay="600"/>
                                          </p:stCondLst>
                                        </p:cTn>
                                        <p:tgtEl>
                                          <p:spTgt spid="14367"/>
                                        </p:tgtEl>
                                        <p:attrNameLst>
                                          <p:attrName>ppt_x</p:attrName>
                                        </p:attrNameLst>
                                      </p:cBhvr>
                                    </p:anim>
                                  </p:childTnLst>
                                </p:cTn>
                              </p:par>
                              <p:par>
                                <p:cTn id="36" presetID="34" presetClass="entr" presetSubtype="0" fill="hold" grpId="0" nodeType="withEffect">
                                  <p:stCondLst>
                                    <p:cond delay="0"/>
                                  </p:stCondLst>
                                  <p:childTnLst>
                                    <p:set>
                                      <p:cBhvr>
                                        <p:cTn id="37" dur="1" fill="hold">
                                          <p:stCondLst>
                                            <p:cond delay="0"/>
                                          </p:stCondLst>
                                        </p:cTn>
                                        <p:tgtEl>
                                          <p:spTgt spid="14387"/>
                                        </p:tgtEl>
                                        <p:attrNameLst>
                                          <p:attrName>style.visibility</p:attrName>
                                        </p:attrNameLst>
                                      </p:cBhvr>
                                      <p:to>
                                        <p:strVal val="visible"/>
                                      </p:to>
                                    </p:set>
                                    <p:anim from="(-#ppt_w/2)" to="(#ppt_x)" calcmode="lin" valueType="num">
                                      <p:cBhvr>
                                        <p:cTn id="38" dur="600" fill="hold">
                                          <p:stCondLst>
                                            <p:cond delay="0"/>
                                          </p:stCondLst>
                                        </p:cTn>
                                        <p:tgtEl>
                                          <p:spTgt spid="14387"/>
                                        </p:tgtEl>
                                        <p:attrNameLst>
                                          <p:attrName>ppt_x</p:attrName>
                                        </p:attrNameLst>
                                      </p:cBhvr>
                                    </p:anim>
                                    <p:anim from="0" to="-1.0" calcmode="lin" valueType="num">
                                      <p:cBhvr>
                                        <p:cTn id="39" dur="200" decel="50000" autoRev="1" fill="hold">
                                          <p:stCondLst>
                                            <p:cond delay="600"/>
                                          </p:stCondLst>
                                        </p:cTn>
                                        <p:tgtEl>
                                          <p:spTgt spid="14387"/>
                                        </p:tgtEl>
                                        <p:attrNameLst>
                                          <p:attrName>xshear</p:attrName>
                                        </p:attrNameLst>
                                      </p:cBhvr>
                                    </p:anim>
                                    <p:animScale>
                                      <p:cBhvr>
                                        <p:cTn id="40" dur="200" decel="100000" autoRev="1" fill="hold">
                                          <p:stCondLst>
                                            <p:cond delay="600"/>
                                          </p:stCondLst>
                                        </p:cTn>
                                        <p:tgtEl>
                                          <p:spTgt spid="14387"/>
                                        </p:tgtEl>
                                      </p:cBhvr>
                                      <p:from x="100000" y="100000"/>
                                      <p:to x="80000" y="100000"/>
                                    </p:animScale>
                                    <p:anim by="(#ppt_h/3+#ppt_w*0.1)" calcmode="lin" valueType="num">
                                      <p:cBhvr additive="sum">
                                        <p:cTn id="41" dur="200" decel="100000" autoRev="1" fill="hold">
                                          <p:stCondLst>
                                            <p:cond delay="600"/>
                                          </p:stCondLst>
                                        </p:cTn>
                                        <p:tgtEl>
                                          <p:spTgt spid="1438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4368"/>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55" presetClass="entr" presetSubtype="0" fill="hold" nodeType="clickEffect">
                                  <p:stCondLst>
                                    <p:cond delay="0"/>
                                  </p:stCondLst>
                                  <p:childTnLst>
                                    <p:set>
                                      <p:cBhvr>
                                        <p:cTn id="46" dur="1" fill="hold">
                                          <p:stCondLst>
                                            <p:cond delay="0"/>
                                          </p:stCondLst>
                                        </p:cTn>
                                        <p:tgtEl>
                                          <p:spTgt spid="14374"/>
                                        </p:tgtEl>
                                        <p:attrNameLst>
                                          <p:attrName>style.visibility</p:attrName>
                                        </p:attrNameLst>
                                      </p:cBhvr>
                                      <p:to>
                                        <p:strVal val="visible"/>
                                      </p:to>
                                    </p:set>
                                    <p:anim calcmode="lin" valueType="num">
                                      <p:cBhvr>
                                        <p:cTn id="47" dur="1000" fill="hold"/>
                                        <p:tgtEl>
                                          <p:spTgt spid="14374"/>
                                        </p:tgtEl>
                                        <p:attrNameLst>
                                          <p:attrName>ppt_w</p:attrName>
                                        </p:attrNameLst>
                                      </p:cBhvr>
                                      <p:tavLst>
                                        <p:tav tm="0">
                                          <p:val>
                                            <p:strVal val="#ppt_w*0.70"/>
                                          </p:val>
                                        </p:tav>
                                        <p:tav tm="100000">
                                          <p:val>
                                            <p:strVal val="#ppt_w"/>
                                          </p:val>
                                        </p:tav>
                                      </p:tavLst>
                                    </p:anim>
                                    <p:anim calcmode="lin" valueType="num">
                                      <p:cBhvr>
                                        <p:cTn id="48" dur="1000" fill="hold"/>
                                        <p:tgtEl>
                                          <p:spTgt spid="14374"/>
                                        </p:tgtEl>
                                        <p:attrNameLst>
                                          <p:attrName>ppt_h</p:attrName>
                                        </p:attrNameLst>
                                      </p:cBhvr>
                                      <p:tavLst>
                                        <p:tav tm="0">
                                          <p:val>
                                            <p:strVal val="#ppt_h"/>
                                          </p:val>
                                        </p:tav>
                                        <p:tav tm="100000">
                                          <p:val>
                                            <p:strVal val="#ppt_h"/>
                                          </p:val>
                                        </p:tav>
                                      </p:tavLst>
                                    </p:anim>
                                    <p:animEffect transition="in" filter="fade">
                                      <p:cBhvr>
                                        <p:cTn id="49" dur="1000"/>
                                        <p:tgtEl>
                                          <p:spTgt spid="14374"/>
                                        </p:tgtEl>
                                      </p:cBhvr>
                                    </p:animEffect>
                                  </p:childTnLst>
                                </p:cTn>
                              </p:par>
                              <p:par>
                                <p:cTn id="50" presetID="50" presetClass="entr" presetSubtype="0" decel="100000" fill="hold" grpId="0" nodeType="withEffect">
                                  <p:stCondLst>
                                    <p:cond delay="0"/>
                                  </p:stCondLst>
                                  <p:childTnLst>
                                    <p:set>
                                      <p:cBhvr>
                                        <p:cTn id="51" dur="1" fill="hold">
                                          <p:stCondLst>
                                            <p:cond delay="0"/>
                                          </p:stCondLst>
                                        </p:cTn>
                                        <p:tgtEl>
                                          <p:spTgt spid="14384"/>
                                        </p:tgtEl>
                                        <p:attrNameLst>
                                          <p:attrName>style.visibility</p:attrName>
                                        </p:attrNameLst>
                                      </p:cBhvr>
                                      <p:to>
                                        <p:strVal val="visible"/>
                                      </p:to>
                                    </p:set>
                                    <p:anim calcmode="lin" valueType="num">
                                      <p:cBhvr>
                                        <p:cTn id="52" dur="1000" fill="hold"/>
                                        <p:tgtEl>
                                          <p:spTgt spid="14384"/>
                                        </p:tgtEl>
                                        <p:attrNameLst>
                                          <p:attrName>ppt_w</p:attrName>
                                        </p:attrNameLst>
                                      </p:cBhvr>
                                      <p:tavLst>
                                        <p:tav tm="0">
                                          <p:val>
                                            <p:strVal val="#ppt_w+.3"/>
                                          </p:val>
                                        </p:tav>
                                        <p:tav tm="100000">
                                          <p:val>
                                            <p:strVal val="#ppt_w"/>
                                          </p:val>
                                        </p:tav>
                                      </p:tavLst>
                                    </p:anim>
                                    <p:anim calcmode="lin" valueType="num">
                                      <p:cBhvr>
                                        <p:cTn id="53" dur="1000" fill="hold"/>
                                        <p:tgtEl>
                                          <p:spTgt spid="14384"/>
                                        </p:tgtEl>
                                        <p:attrNameLst>
                                          <p:attrName>ppt_h</p:attrName>
                                        </p:attrNameLst>
                                      </p:cBhvr>
                                      <p:tavLst>
                                        <p:tav tm="0">
                                          <p:val>
                                            <p:strVal val="#ppt_h"/>
                                          </p:val>
                                        </p:tav>
                                        <p:tav tm="100000">
                                          <p:val>
                                            <p:strVal val="#ppt_h"/>
                                          </p:val>
                                        </p:tav>
                                      </p:tavLst>
                                    </p:anim>
                                    <p:animEffect transition="in" filter="fade">
                                      <p:cBhvr>
                                        <p:cTn id="54" dur="1000"/>
                                        <p:tgtEl>
                                          <p:spTgt spid="14384"/>
                                        </p:tgtEl>
                                      </p:cBhvr>
                                    </p:animEffect>
                                  </p:childTnLst>
                                </p:cTn>
                              </p:par>
                            </p:childTnLst>
                          </p:cTn>
                        </p:par>
                        <p:par>
                          <p:cTn id="55" fill="hold">
                            <p:stCondLst>
                              <p:cond delay="1000"/>
                            </p:stCondLst>
                            <p:childTnLst>
                              <p:par>
                                <p:cTn id="56" presetID="53" presetClass="exit" presetSubtype="0" fill="hold" nodeType="afterEffect">
                                  <p:stCondLst>
                                    <p:cond delay="0"/>
                                  </p:stCondLst>
                                  <p:childTnLst>
                                    <p:anim calcmode="lin" valueType="num">
                                      <p:cBhvr>
                                        <p:cTn id="57" dur="500"/>
                                        <p:tgtEl>
                                          <p:spTgt spid="14374"/>
                                        </p:tgtEl>
                                        <p:attrNameLst>
                                          <p:attrName>ppt_w</p:attrName>
                                        </p:attrNameLst>
                                      </p:cBhvr>
                                      <p:tavLst>
                                        <p:tav tm="0">
                                          <p:val>
                                            <p:strVal val="ppt_w"/>
                                          </p:val>
                                        </p:tav>
                                        <p:tav tm="100000">
                                          <p:val>
                                            <p:fltVal val="0"/>
                                          </p:val>
                                        </p:tav>
                                      </p:tavLst>
                                    </p:anim>
                                    <p:anim calcmode="lin" valueType="num">
                                      <p:cBhvr>
                                        <p:cTn id="58" dur="500"/>
                                        <p:tgtEl>
                                          <p:spTgt spid="14374"/>
                                        </p:tgtEl>
                                        <p:attrNameLst>
                                          <p:attrName>ppt_h</p:attrName>
                                        </p:attrNameLst>
                                      </p:cBhvr>
                                      <p:tavLst>
                                        <p:tav tm="0">
                                          <p:val>
                                            <p:strVal val="ppt_h"/>
                                          </p:val>
                                        </p:tav>
                                        <p:tav tm="100000">
                                          <p:val>
                                            <p:fltVal val="0"/>
                                          </p:val>
                                        </p:tav>
                                      </p:tavLst>
                                    </p:anim>
                                    <p:animEffect transition="out" filter="fade">
                                      <p:cBhvr>
                                        <p:cTn id="59" dur="500"/>
                                        <p:tgtEl>
                                          <p:spTgt spid="14374"/>
                                        </p:tgtEl>
                                      </p:cBhvr>
                                    </p:animEffect>
                                    <p:set>
                                      <p:cBhvr>
                                        <p:cTn id="60" dur="1" fill="hold">
                                          <p:stCondLst>
                                            <p:cond delay="499"/>
                                          </p:stCondLst>
                                        </p:cTn>
                                        <p:tgtEl>
                                          <p:spTgt spid="14374"/>
                                        </p:tgtEl>
                                        <p:attrNameLst>
                                          <p:attrName>style.visibility</p:attrName>
                                        </p:attrNameLst>
                                      </p:cBhvr>
                                      <p:to>
                                        <p:strVal val="hidden"/>
                                      </p:to>
                                    </p:set>
                                  </p:childTnLst>
                                </p:cTn>
                              </p:par>
                            </p:childTnLst>
                          </p:cTn>
                        </p:par>
                      </p:childTnLst>
                    </p:cTn>
                  </p:par>
                </p:childTnLst>
              </p:cTn>
              <p:nextCondLst>
                <p:cond evt="onClick" delay="0">
                  <p:tgtEl>
                    <p:spTgt spid="14368"/>
                  </p:tgtEl>
                </p:cond>
              </p:nextCondLst>
            </p:seq>
            <p:seq concurrent="1" nextAc="seek">
              <p:cTn id="61" restart="whenNotActive" fill="hold" evtFilter="cancelBubble" nodeType="interactiveSeq">
                <p:stCondLst>
                  <p:cond evt="onClick" delay="0">
                    <p:tgtEl>
                      <p:spTgt spid="14366"/>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55" presetClass="entr" presetSubtype="0" fill="hold" nodeType="clickEffect">
                                  <p:stCondLst>
                                    <p:cond delay="0"/>
                                  </p:stCondLst>
                                  <p:childTnLst>
                                    <p:set>
                                      <p:cBhvr>
                                        <p:cTn id="65" dur="1" fill="hold">
                                          <p:stCondLst>
                                            <p:cond delay="0"/>
                                          </p:stCondLst>
                                        </p:cTn>
                                        <p:tgtEl>
                                          <p:spTgt spid="14378"/>
                                        </p:tgtEl>
                                        <p:attrNameLst>
                                          <p:attrName>style.visibility</p:attrName>
                                        </p:attrNameLst>
                                      </p:cBhvr>
                                      <p:to>
                                        <p:strVal val="visible"/>
                                      </p:to>
                                    </p:set>
                                    <p:anim calcmode="lin" valueType="num">
                                      <p:cBhvr>
                                        <p:cTn id="66" dur="1000" fill="hold"/>
                                        <p:tgtEl>
                                          <p:spTgt spid="14378"/>
                                        </p:tgtEl>
                                        <p:attrNameLst>
                                          <p:attrName>ppt_w</p:attrName>
                                        </p:attrNameLst>
                                      </p:cBhvr>
                                      <p:tavLst>
                                        <p:tav tm="0">
                                          <p:val>
                                            <p:strVal val="#ppt_w*0.70"/>
                                          </p:val>
                                        </p:tav>
                                        <p:tav tm="100000">
                                          <p:val>
                                            <p:strVal val="#ppt_w"/>
                                          </p:val>
                                        </p:tav>
                                      </p:tavLst>
                                    </p:anim>
                                    <p:anim calcmode="lin" valueType="num">
                                      <p:cBhvr>
                                        <p:cTn id="67" dur="1000" fill="hold"/>
                                        <p:tgtEl>
                                          <p:spTgt spid="14378"/>
                                        </p:tgtEl>
                                        <p:attrNameLst>
                                          <p:attrName>ppt_h</p:attrName>
                                        </p:attrNameLst>
                                      </p:cBhvr>
                                      <p:tavLst>
                                        <p:tav tm="0">
                                          <p:val>
                                            <p:strVal val="#ppt_h"/>
                                          </p:val>
                                        </p:tav>
                                        <p:tav tm="100000">
                                          <p:val>
                                            <p:strVal val="#ppt_h"/>
                                          </p:val>
                                        </p:tav>
                                      </p:tavLst>
                                    </p:anim>
                                    <p:animEffect transition="in" filter="fade">
                                      <p:cBhvr>
                                        <p:cTn id="68" dur="1000"/>
                                        <p:tgtEl>
                                          <p:spTgt spid="14378"/>
                                        </p:tgtEl>
                                      </p:cBhvr>
                                    </p:animEffect>
                                  </p:childTnLst>
                                </p:cTn>
                              </p:par>
                              <p:par>
                                <p:cTn id="69" presetID="50" presetClass="entr" presetSubtype="0" decel="100000" fill="hold" grpId="0" nodeType="withEffect">
                                  <p:stCondLst>
                                    <p:cond delay="0"/>
                                  </p:stCondLst>
                                  <p:childTnLst>
                                    <p:set>
                                      <p:cBhvr>
                                        <p:cTn id="70" dur="1" fill="hold">
                                          <p:stCondLst>
                                            <p:cond delay="0"/>
                                          </p:stCondLst>
                                        </p:cTn>
                                        <p:tgtEl>
                                          <p:spTgt spid="14385"/>
                                        </p:tgtEl>
                                        <p:attrNameLst>
                                          <p:attrName>style.visibility</p:attrName>
                                        </p:attrNameLst>
                                      </p:cBhvr>
                                      <p:to>
                                        <p:strVal val="visible"/>
                                      </p:to>
                                    </p:set>
                                    <p:anim calcmode="lin" valueType="num">
                                      <p:cBhvr>
                                        <p:cTn id="71" dur="1000" fill="hold"/>
                                        <p:tgtEl>
                                          <p:spTgt spid="14385"/>
                                        </p:tgtEl>
                                        <p:attrNameLst>
                                          <p:attrName>ppt_w</p:attrName>
                                        </p:attrNameLst>
                                      </p:cBhvr>
                                      <p:tavLst>
                                        <p:tav tm="0">
                                          <p:val>
                                            <p:strVal val="#ppt_w+.3"/>
                                          </p:val>
                                        </p:tav>
                                        <p:tav tm="100000">
                                          <p:val>
                                            <p:strVal val="#ppt_w"/>
                                          </p:val>
                                        </p:tav>
                                      </p:tavLst>
                                    </p:anim>
                                    <p:anim calcmode="lin" valueType="num">
                                      <p:cBhvr>
                                        <p:cTn id="72" dur="1000" fill="hold"/>
                                        <p:tgtEl>
                                          <p:spTgt spid="14385"/>
                                        </p:tgtEl>
                                        <p:attrNameLst>
                                          <p:attrName>ppt_h</p:attrName>
                                        </p:attrNameLst>
                                      </p:cBhvr>
                                      <p:tavLst>
                                        <p:tav tm="0">
                                          <p:val>
                                            <p:strVal val="#ppt_h"/>
                                          </p:val>
                                        </p:tav>
                                        <p:tav tm="100000">
                                          <p:val>
                                            <p:strVal val="#ppt_h"/>
                                          </p:val>
                                        </p:tav>
                                      </p:tavLst>
                                    </p:anim>
                                    <p:animEffect transition="in" filter="fade">
                                      <p:cBhvr>
                                        <p:cTn id="73" dur="1000"/>
                                        <p:tgtEl>
                                          <p:spTgt spid="14385"/>
                                        </p:tgtEl>
                                      </p:cBhvr>
                                    </p:animEffect>
                                  </p:childTnLst>
                                </p:cTn>
                              </p:par>
                            </p:childTnLst>
                          </p:cTn>
                        </p:par>
                        <p:par>
                          <p:cTn id="74" fill="hold">
                            <p:stCondLst>
                              <p:cond delay="1000"/>
                            </p:stCondLst>
                            <p:childTnLst>
                              <p:par>
                                <p:cTn id="75" presetID="53" presetClass="exit" presetSubtype="0" fill="hold" nodeType="afterEffect">
                                  <p:stCondLst>
                                    <p:cond delay="0"/>
                                  </p:stCondLst>
                                  <p:childTnLst>
                                    <p:anim calcmode="lin" valueType="num">
                                      <p:cBhvr>
                                        <p:cTn id="76" dur="500"/>
                                        <p:tgtEl>
                                          <p:spTgt spid="14378"/>
                                        </p:tgtEl>
                                        <p:attrNameLst>
                                          <p:attrName>ppt_w</p:attrName>
                                        </p:attrNameLst>
                                      </p:cBhvr>
                                      <p:tavLst>
                                        <p:tav tm="0">
                                          <p:val>
                                            <p:strVal val="ppt_w"/>
                                          </p:val>
                                        </p:tav>
                                        <p:tav tm="100000">
                                          <p:val>
                                            <p:fltVal val="0"/>
                                          </p:val>
                                        </p:tav>
                                      </p:tavLst>
                                    </p:anim>
                                    <p:anim calcmode="lin" valueType="num">
                                      <p:cBhvr>
                                        <p:cTn id="77" dur="500"/>
                                        <p:tgtEl>
                                          <p:spTgt spid="14378"/>
                                        </p:tgtEl>
                                        <p:attrNameLst>
                                          <p:attrName>ppt_h</p:attrName>
                                        </p:attrNameLst>
                                      </p:cBhvr>
                                      <p:tavLst>
                                        <p:tav tm="0">
                                          <p:val>
                                            <p:strVal val="ppt_h"/>
                                          </p:val>
                                        </p:tav>
                                        <p:tav tm="100000">
                                          <p:val>
                                            <p:fltVal val="0"/>
                                          </p:val>
                                        </p:tav>
                                      </p:tavLst>
                                    </p:anim>
                                    <p:animEffect transition="out" filter="fade">
                                      <p:cBhvr>
                                        <p:cTn id="78" dur="500"/>
                                        <p:tgtEl>
                                          <p:spTgt spid="14378"/>
                                        </p:tgtEl>
                                      </p:cBhvr>
                                    </p:animEffect>
                                    <p:set>
                                      <p:cBhvr>
                                        <p:cTn id="79" dur="1" fill="hold">
                                          <p:stCondLst>
                                            <p:cond delay="499"/>
                                          </p:stCondLst>
                                        </p:cTn>
                                        <p:tgtEl>
                                          <p:spTgt spid="14378"/>
                                        </p:tgtEl>
                                        <p:attrNameLst>
                                          <p:attrName>style.visibility</p:attrName>
                                        </p:attrNameLst>
                                      </p:cBhvr>
                                      <p:to>
                                        <p:strVal val="hidden"/>
                                      </p:to>
                                    </p:set>
                                  </p:childTnLst>
                                </p:cTn>
                              </p:par>
                            </p:childTnLst>
                          </p:cTn>
                        </p:par>
                      </p:childTnLst>
                    </p:cTn>
                  </p:par>
                </p:childTnLst>
              </p:cTn>
              <p:nextCondLst>
                <p:cond evt="onClick" delay="0">
                  <p:tgtEl>
                    <p:spTgt spid="14366"/>
                  </p:tgtEl>
                </p:cond>
              </p:nextCondLst>
            </p:seq>
            <p:seq concurrent="1" nextAc="seek">
              <p:cTn id="80" restart="whenNotActive" fill="hold" evtFilter="cancelBubble" nodeType="interactiveSeq">
                <p:stCondLst>
                  <p:cond evt="onClick" delay="0">
                    <p:tgtEl>
                      <p:spTgt spid="14367"/>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14370"/>
                                        </p:tgtEl>
                                        <p:attrNameLst>
                                          <p:attrName>style.visibility</p:attrName>
                                        </p:attrNameLst>
                                      </p:cBhvr>
                                      <p:to>
                                        <p:strVal val="visible"/>
                                      </p:to>
                                    </p:set>
                                    <p:animEffect transition="in" filter="dissolve">
                                      <p:cBhvr>
                                        <p:cTn id="85" dur="500"/>
                                        <p:tgtEl>
                                          <p:spTgt spid="14370"/>
                                        </p:tgtEl>
                                      </p:cBhvr>
                                    </p:animEffect>
                                  </p:childTnLst>
                                  <p:subTnLst>
                                    <p:audio>
                                      <p:cMediaNode>
                                        <p:cTn display="0" masterRel="sameClick">
                                          <p:stCondLst>
                                            <p:cond evt="begin" delay="0">
                                              <p:tn val="83"/>
                                            </p:cond>
                                          </p:stCondLst>
                                          <p:endCondLst>
                                            <p:cond evt="onStopAudio" delay="0">
                                              <p:tgtEl>
                                                <p:sldTgt/>
                                              </p:tgtEl>
                                            </p:cond>
                                          </p:endCondLst>
                                        </p:cTn>
                                        <p:tgtEl>
                                          <p:sndTgt r:embed="rId2" name="applause.wav"/>
                                        </p:tgtEl>
                                      </p:cMediaNode>
                                    </p:audio>
                                  </p:subTnLst>
                                </p:cTn>
                              </p:par>
                              <p:par>
                                <p:cTn id="86" presetID="4" presetClass="entr" presetSubtype="16" fill="hold" nodeType="withEffect">
                                  <p:stCondLst>
                                    <p:cond delay="0"/>
                                  </p:stCondLst>
                                  <p:childTnLst>
                                    <p:set>
                                      <p:cBhvr>
                                        <p:cTn id="87" dur="1" fill="hold">
                                          <p:stCondLst>
                                            <p:cond delay="0"/>
                                          </p:stCondLst>
                                        </p:cTn>
                                        <p:tgtEl>
                                          <p:spTgt spid="14371"/>
                                        </p:tgtEl>
                                        <p:attrNameLst>
                                          <p:attrName>style.visibility</p:attrName>
                                        </p:attrNameLst>
                                      </p:cBhvr>
                                      <p:to>
                                        <p:strVal val="visible"/>
                                      </p:to>
                                    </p:set>
                                    <p:animEffect transition="in" filter="box(in)">
                                      <p:cBhvr>
                                        <p:cTn id="88" dur="500"/>
                                        <p:tgtEl>
                                          <p:spTgt spid="14371"/>
                                        </p:tgtEl>
                                      </p:cBhvr>
                                    </p:animEffect>
                                  </p:childTnLst>
                                  <p:subTnLst>
                                    <p:audio>
                                      <p:cMediaNode>
                                        <p:cTn display="0" masterRel="sameClick">
                                          <p:stCondLst>
                                            <p:cond evt="begin" delay="0">
                                              <p:tn val="86"/>
                                            </p:cond>
                                          </p:stCondLst>
                                          <p:endCondLst>
                                            <p:cond evt="onStopAudio" delay="0">
                                              <p:tgtEl>
                                                <p:sldTgt/>
                                              </p:tgtEl>
                                            </p:cond>
                                          </p:endCondLst>
                                        </p:cTn>
                                        <p:tgtEl>
                                          <p:sndTgt r:embed="rId2" name="applause.wav"/>
                                        </p:tgtEl>
                                      </p:cMediaNode>
                                    </p:audio>
                                  </p:subTnLst>
                                </p:cTn>
                              </p:par>
                              <p:par>
                                <p:cTn id="89" presetID="51" presetClass="entr" presetSubtype="0" fill="hold" nodeType="withEffect">
                                  <p:stCondLst>
                                    <p:cond delay="0"/>
                                  </p:stCondLst>
                                  <p:childTnLst>
                                    <p:set>
                                      <p:cBhvr>
                                        <p:cTn id="90" dur="1" fill="hold">
                                          <p:stCondLst>
                                            <p:cond delay="0"/>
                                          </p:stCondLst>
                                        </p:cTn>
                                        <p:tgtEl>
                                          <p:spTgt spid="14377"/>
                                        </p:tgtEl>
                                        <p:attrNameLst>
                                          <p:attrName>style.visibility</p:attrName>
                                        </p:attrNameLst>
                                      </p:cBhvr>
                                      <p:to>
                                        <p:strVal val="visible"/>
                                      </p:to>
                                    </p:set>
                                    <p:animEffect transition="in" filter="fade">
                                      <p:cBhvr>
                                        <p:cTn id="91" dur="770" decel="100000"/>
                                        <p:tgtEl>
                                          <p:spTgt spid="14377"/>
                                        </p:tgtEl>
                                      </p:cBhvr>
                                    </p:animEffect>
                                    <p:animScale>
                                      <p:cBhvr>
                                        <p:cTn id="92" dur="770" decel="100000"/>
                                        <p:tgtEl>
                                          <p:spTgt spid="14377"/>
                                        </p:tgtEl>
                                      </p:cBhvr>
                                      <p:from x="10000" y="10000"/>
                                      <p:to x="200000" y="450000"/>
                                    </p:animScale>
                                    <p:animScale>
                                      <p:cBhvr>
                                        <p:cTn id="93" dur="1230" accel="100000" fill="hold">
                                          <p:stCondLst>
                                            <p:cond delay="770"/>
                                          </p:stCondLst>
                                        </p:cTn>
                                        <p:tgtEl>
                                          <p:spTgt spid="14377"/>
                                        </p:tgtEl>
                                      </p:cBhvr>
                                      <p:from x="200000" y="450000"/>
                                      <p:to x="100000" y="100000"/>
                                    </p:animScale>
                                    <p:set>
                                      <p:cBhvr>
                                        <p:cTn id="94" dur="770" fill="hold"/>
                                        <p:tgtEl>
                                          <p:spTgt spid="14377"/>
                                        </p:tgtEl>
                                        <p:attrNameLst>
                                          <p:attrName>ppt_x</p:attrName>
                                        </p:attrNameLst>
                                      </p:cBhvr>
                                      <p:to>
                                        <p:strVal val="(0.5)"/>
                                      </p:to>
                                    </p:set>
                                    <p:anim from="(0.5)" to="(#ppt_x)" calcmode="lin" valueType="num">
                                      <p:cBhvr>
                                        <p:cTn id="95" dur="1230" accel="100000" fill="hold">
                                          <p:stCondLst>
                                            <p:cond delay="770"/>
                                          </p:stCondLst>
                                        </p:cTn>
                                        <p:tgtEl>
                                          <p:spTgt spid="14377"/>
                                        </p:tgtEl>
                                        <p:attrNameLst>
                                          <p:attrName>ppt_x</p:attrName>
                                        </p:attrNameLst>
                                      </p:cBhvr>
                                    </p:anim>
                                    <p:set>
                                      <p:cBhvr>
                                        <p:cTn id="96" dur="770" fill="hold"/>
                                        <p:tgtEl>
                                          <p:spTgt spid="14377"/>
                                        </p:tgtEl>
                                        <p:attrNameLst>
                                          <p:attrName>ppt_y</p:attrName>
                                        </p:attrNameLst>
                                      </p:cBhvr>
                                      <p:to>
                                        <p:strVal val="(#ppt_y+0.4)"/>
                                      </p:to>
                                    </p:set>
                                    <p:anim from="(#ppt_y+0.4)" to="(#ppt_y)" calcmode="lin" valueType="num">
                                      <p:cBhvr>
                                        <p:cTn id="97" dur="1230" accel="100000" fill="hold">
                                          <p:stCondLst>
                                            <p:cond delay="770"/>
                                          </p:stCondLst>
                                        </p:cTn>
                                        <p:tgtEl>
                                          <p:spTgt spid="14377"/>
                                        </p:tgtEl>
                                        <p:attrNameLst>
                                          <p:attrName>ppt_y</p:attrName>
                                        </p:attrNameLst>
                                      </p:cBhvr>
                                    </p:anim>
                                  </p:childTnLst>
                                  <p:subTnLst>
                                    <p:audio>
                                      <p:cMediaNode>
                                        <p:cTn display="0" masterRel="sameClick">
                                          <p:stCondLst>
                                            <p:cond evt="begin" delay="0">
                                              <p:tn val="8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367"/>
                  </p:tgtEl>
                </p:cond>
              </p:nextCondLst>
            </p:seq>
            <p:seq concurrent="1" nextAc="seek">
              <p:cTn id="98" restart="whenNotActive" fill="hold" evtFilter="cancelBubble" nodeType="interactiveSeq">
                <p:stCondLst>
                  <p:cond evt="onClick" delay="0">
                    <p:tgtEl>
                      <p:spTgt spid="14369"/>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55" presetClass="entr" presetSubtype="0" fill="hold" nodeType="clickEffect">
                                  <p:stCondLst>
                                    <p:cond delay="0"/>
                                  </p:stCondLst>
                                  <p:childTnLst>
                                    <p:set>
                                      <p:cBhvr>
                                        <p:cTn id="102" dur="1" fill="hold">
                                          <p:stCondLst>
                                            <p:cond delay="0"/>
                                          </p:stCondLst>
                                        </p:cTn>
                                        <p:tgtEl>
                                          <p:spTgt spid="14381"/>
                                        </p:tgtEl>
                                        <p:attrNameLst>
                                          <p:attrName>style.visibility</p:attrName>
                                        </p:attrNameLst>
                                      </p:cBhvr>
                                      <p:to>
                                        <p:strVal val="visible"/>
                                      </p:to>
                                    </p:set>
                                    <p:anim calcmode="lin" valueType="num">
                                      <p:cBhvr>
                                        <p:cTn id="103" dur="1000" fill="hold"/>
                                        <p:tgtEl>
                                          <p:spTgt spid="14381"/>
                                        </p:tgtEl>
                                        <p:attrNameLst>
                                          <p:attrName>ppt_w</p:attrName>
                                        </p:attrNameLst>
                                      </p:cBhvr>
                                      <p:tavLst>
                                        <p:tav tm="0">
                                          <p:val>
                                            <p:strVal val="#ppt_w*0.70"/>
                                          </p:val>
                                        </p:tav>
                                        <p:tav tm="100000">
                                          <p:val>
                                            <p:strVal val="#ppt_w"/>
                                          </p:val>
                                        </p:tav>
                                      </p:tavLst>
                                    </p:anim>
                                    <p:anim calcmode="lin" valueType="num">
                                      <p:cBhvr>
                                        <p:cTn id="104" dur="1000" fill="hold"/>
                                        <p:tgtEl>
                                          <p:spTgt spid="14381"/>
                                        </p:tgtEl>
                                        <p:attrNameLst>
                                          <p:attrName>ppt_h</p:attrName>
                                        </p:attrNameLst>
                                      </p:cBhvr>
                                      <p:tavLst>
                                        <p:tav tm="0">
                                          <p:val>
                                            <p:strVal val="#ppt_h"/>
                                          </p:val>
                                        </p:tav>
                                        <p:tav tm="100000">
                                          <p:val>
                                            <p:strVal val="#ppt_h"/>
                                          </p:val>
                                        </p:tav>
                                      </p:tavLst>
                                    </p:anim>
                                    <p:animEffect transition="in" filter="fade">
                                      <p:cBhvr>
                                        <p:cTn id="105" dur="1000"/>
                                        <p:tgtEl>
                                          <p:spTgt spid="14381"/>
                                        </p:tgtEl>
                                      </p:cBhvr>
                                    </p:animEffect>
                                  </p:childTnLst>
                                </p:cTn>
                              </p:par>
                              <p:par>
                                <p:cTn id="106" presetID="50" presetClass="entr" presetSubtype="0" decel="100000" fill="hold" grpId="0" nodeType="withEffect">
                                  <p:stCondLst>
                                    <p:cond delay="0"/>
                                  </p:stCondLst>
                                  <p:childTnLst>
                                    <p:set>
                                      <p:cBhvr>
                                        <p:cTn id="107" dur="1" fill="hold">
                                          <p:stCondLst>
                                            <p:cond delay="0"/>
                                          </p:stCondLst>
                                        </p:cTn>
                                        <p:tgtEl>
                                          <p:spTgt spid="14386"/>
                                        </p:tgtEl>
                                        <p:attrNameLst>
                                          <p:attrName>style.visibility</p:attrName>
                                        </p:attrNameLst>
                                      </p:cBhvr>
                                      <p:to>
                                        <p:strVal val="visible"/>
                                      </p:to>
                                    </p:set>
                                    <p:anim calcmode="lin" valueType="num">
                                      <p:cBhvr>
                                        <p:cTn id="108" dur="1000" fill="hold"/>
                                        <p:tgtEl>
                                          <p:spTgt spid="14386"/>
                                        </p:tgtEl>
                                        <p:attrNameLst>
                                          <p:attrName>ppt_w</p:attrName>
                                        </p:attrNameLst>
                                      </p:cBhvr>
                                      <p:tavLst>
                                        <p:tav tm="0">
                                          <p:val>
                                            <p:strVal val="#ppt_w+.3"/>
                                          </p:val>
                                        </p:tav>
                                        <p:tav tm="100000">
                                          <p:val>
                                            <p:strVal val="#ppt_w"/>
                                          </p:val>
                                        </p:tav>
                                      </p:tavLst>
                                    </p:anim>
                                    <p:anim calcmode="lin" valueType="num">
                                      <p:cBhvr>
                                        <p:cTn id="109" dur="1000" fill="hold"/>
                                        <p:tgtEl>
                                          <p:spTgt spid="14386"/>
                                        </p:tgtEl>
                                        <p:attrNameLst>
                                          <p:attrName>ppt_h</p:attrName>
                                        </p:attrNameLst>
                                      </p:cBhvr>
                                      <p:tavLst>
                                        <p:tav tm="0">
                                          <p:val>
                                            <p:strVal val="#ppt_h"/>
                                          </p:val>
                                        </p:tav>
                                        <p:tav tm="100000">
                                          <p:val>
                                            <p:strVal val="#ppt_h"/>
                                          </p:val>
                                        </p:tav>
                                      </p:tavLst>
                                    </p:anim>
                                    <p:animEffect transition="in" filter="fade">
                                      <p:cBhvr>
                                        <p:cTn id="110" dur="1000"/>
                                        <p:tgtEl>
                                          <p:spTgt spid="14386"/>
                                        </p:tgtEl>
                                      </p:cBhvr>
                                    </p:animEffect>
                                  </p:childTnLst>
                                </p:cTn>
                              </p:par>
                            </p:childTnLst>
                          </p:cTn>
                        </p:par>
                        <p:par>
                          <p:cTn id="111" fill="hold" nodeType="afterGroup">
                            <p:stCondLst>
                              <p:cond delay="1000"/>
                            </p:stCondLst>
                            <p:childTnLst>
                              <p:par>
                                <p:cTn id="112" presetID="53" presetClass="exit" presetSubtype="0" fill="hold" nodeType="afterEffect">
                                  <p:stCondLst>
                                    <p:cond delay="3000"/>
                                  </p:stCondLst>
                                  <p:childTnLst>
                                    <p:anim calcmode="lin" valueType="num">
                                      <p:cBhvr>
                                        <p:cTn id="113" dur="500"/>
                                        <p:tgtEl>
                                          <p:spTgt spid="14381"/>
                                        </p:tgtEl>
                                        <p:attrNameLst>
                                          <p:attrName>ppt_w</p:attrName>
                                        </p:attrNameLst>
                                      </p:cBhvr>
                                      <p:tavLst>
                                        <p:tav tm="0">
                                          <p:val>
                                            <p:strVal val="ppt_w"/>
                                          </p:val>
                                        </p:tav>
                                        <p:tav tm="100000">
                                          <p:val>
                                            <p:fltVal val="0"/>
                                          </p:val>
                                        </p:tav>
                                      </p:tavLst>
                                    </p:anim>
                                    <p:anim calcmode="lin" valueType="num">
                                      <p:cBhvr>
                                        <p:cTn id="114" dur="500"/>
                                        <p:tgtEl>
                                          <p:spTgt spid="14381"/>
                                        </p:tgtEl>
                                        <p:attrNameLst>
                                          <p:attrName>ppt_h</p:attrName>
                                        </p:attrNameLst>
                                      </p:cBhvr>
                                      <p:tavLst>
                                        <p:tav tm="0">
                                          <p:val>
                                            <p:strVal val="ppt_h"/>
                                          </p:val>
                                        </p:tav>
                                        <p:tav tm="100000">
                                          <p:val>
                                            <p:fltVal val="0"/>
                                          </p:val>
                                        </p:tav>
                                      </p:tavLst>
                                    </p:anim>
                                    <p:animEffect transition="out" filter="fade">
                                      <p:cBhvr>
                                        <p:cTn id="115" dur="500"/>
                                        <p:tgtEl>
                                          <p:spTgt spid="14381"/>
                                        </p:tgtEl>
                                      </p:cBhvr>
                                    </p:animEffect>
                                    <p:set>
                                      <p:cBhvr>
                                        <p:cTn id="116" dur="1" fill="hold">
                                          <p:stCondLst>
                                            <p:cond delay="499"/>
                                          </p:stCondLst>
                                        </p:cTn>
                                        <p:tgtEl>
                                          <p:spTgt spid="14381"/>
                                        </p:tgtEl>
                                        <p:attrNameLst>
                                          <p:attrName>style.visibility</p:attrName>
                                        </p:attrNameLst>
                                      </p:cBhvr>
                                      <p:to>
                                        <p:strVal val="hidden"/>
                                      </p:to>
                                    </p:set>
                                  </p:childTnLst>
                                </p:cTn>
                              </p:par>
                            </p:childTnLst>
                          </p:cTn>
                        </p:par>
                      </p:childTnLst>
                    </p:cTn>
                  </p:par>
                </p:childTnLst>
              </p:cTn>
              <p:nextCondLst>
                <p:cond evt="onClick" delay="0">
                  <p:tgtEl>
                    <p:spTgt spid="14369"/>
                  </p:tgtEl>
                </p:cond>
              </p:nextCondLst>
            </p:seq>
          </p:childTnLst>
        </p:cTn>
      </p:par>
    </p:tnLst>
    <p:bldLst>
      <p:bldP spid="14365" grpId="0" animBg="1"/>
      <p:bldP spid="14366" grpId="0" animBg="1"/>
      <p:bldP spid="14367" grpId="0" animBg="1"/>
      <p:bldP spid="14368" grpId="0" animBg="1"/>
      <p:bldP spid="14369" grpId="0" animBg="1"/>
      <p:bldP spid="14370" grpId="0" animBg="1"/>
      <p:bldP spid="14384" grpId="0" animBg="1"/>
      <p:bldP spid="14385" grpId="0" animBg="1"/>
      <p:bldP spid="14386" grpId="0" animBg="1"/>
      <p:bldP spid="1438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Text Box 3"/>
          <p:cNvSpPr txBox="1">
            <a:spLocks noChangeArrowheads="1"/>
          </p:cNvSpPr>
          <p:nvPr/>
        </p:nvSpPr>
        <p:spPr bwMode="auto">
          <a:xfrm>
            <a:off x="381000" y="19812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b="1">
                <a:solidFill>
                  <a:srgbClr val="0000FF"/>
                </a:solidFill>
              </a:rPr>
              <a:t>Nguyên tử và phân tử đều vô cùng nhỏ bé!</a:t>
            </a:r>
          </a:p>
        </p:txBody>
      </p:sp>
      <p:pic>
        <p:nvPicPr>
          <p:cNvPr id="228356" name="Picture 4"/>
          <p:cNvPicPr>
            <a:picLocks noChangeAspect="1" noChangeArrowheads="1"/>
          </p:cNvPicPr>
          <p:nvPr/>
        </p:nvPicPr>
        <p:blipFill>
          <a:blip r:embed="rId2">
            <a:clrChange>
              <a:clrFrom>
                <a:srgbClr val="FDFEFF"/>
              </a:clrFrom>
              <a:clrTo>
                <a:srgbClr val="FDFEFF">
                  <a:alpha val="0"/>
                </a:srgbClr>
              </a:clrTo>
            </a:clrChange>
            <a:extLst>
              <a:ext uri="{28A0092B-C50C-407E-A947-70E740481C1C}">
                <a14:useLocalDpi xmlns:a14="http://schemas.microsoft.com/office/drawing/2010/main" val="0"/>
              </a:ext>
            </a:extLst>
          </a:blip>
          <a:srcRect/>
          <a:stretch>
            <a:fillRect/>
          </a:stretch>
        </p:blipFill>
        <p:spPr bwMode="auto">
          <a:xfrm>
            <a:off x="3276600" y="5119688"/>
            <a:ext cx="7667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57" name="Rectangle 5"/>
          <p:cNvSpPr>
            <a:spLocks noChangeArrowheads="1"/>
          </p:cNvSpPr>
          <p:nvPr/>
        </p:nvSpPr>
        <p:spPr bwMode="auto">
          <a:xfrm>
            <a:off x="2667000" y="4814888"/>
            <a:ext cx="1828800" cy="76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pic>
        <p:nvPicPr>
          <p:cNvPr id="228358" name="Picture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14613" y="2495550"/>
            <a:ext cx="20955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8359" name="Group 7"/>
          <p:cNvGrpSpPr>
            <a:grpSpLocks/>
          </p:cNvGrpSpPr>
          <p:nvPr/>
        </p:nvGrpSpPr>
        <p:grpSpPr bwMode="auto">
          <a:xfrm>
            <a:off x="5181600" y="4724400"/>
            <a:ext cx="609600" cy="242888"/>
            <a:chOff x="3408" y="2343"/>
            <a:chExt cx="384" cy="153"/>
          </a:xfrm>
        </p:grpSpPr>
        <p:sp>
          <p:nvSpPr>
            <p:cNvPr id="13331" name="Rectangle 8"/>
            <p:cNvSpPr>
              <a:spLocks noChangeArrowheads="1"/>
            </p:cNvSpPr>
            <p:nvPr/>
          </p:nvSpPr>
          <p:spPr bwMode="auto">
            <a:xfrm>
              <a:off x="3408" y="2343"/>
              <a:ext cx="384" cy="4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sp>
          <p:nvSpPr>
            <p:cNvPr id="13332" name="Rectangle 9"/>
            <p:cNvSpPr>
              <a:spLocks noChangeArrowheads="1"/>
            </p:cNvSpPr>
            <p:nvPr/>
          </p:nvSpPr>
          <p:spPr bwMode="auto">
            <a:xfrm>
              <a:off x="3408" y="2448"/>
              <a:ext cx="384" cy="4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grpSp>
      <p:sp>
        <p:nvSpPr>
          <p:cNvPr id="228362" name="Rectangle 10"/>
          <p:cNvSpPr>
            <a:spLocks noChangeArrowheads="1"/>
          </p:cNvSpPr>
          <p:nvPr/>
        </p:nvSpPr>
        <p:spPr bwMode="auto">
          <a:xfrm>
            <a:off x="6096000" y="4814888"/>
            <a:ext cx="1828800" cy="76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grpSp>
        <p:nvGrpSpPr>
          <p:cNvPr id="228363" name="Group 11"/>
          <p:cNvGrpSpPr>
            <a:grpSpLocks/>
          </p:cNvGrpSpPr>
          <p:nvPr/>
        </p:nvGrpSpPr>
        <p:grpSpPr bwMode="auto">
          <a:xfrm>
            <a:off x="6858000" y="5257800"/>
            <a:ext cx="381000" cy="228600"/>
            <a:chOff x="4320" y="2640"/>
            <a:chExt cx="384" cy="240"/>
          </a:xfrm>
        </p:grpSpPr>
        <p:sp>
          <p:nvSpPr>
            <p:cNvPr id="13329" name="Oval 12"/>
            <p:cNvSpPr>
              <a:spLocks noChangeArrowheads="1"/>
            </p:cNvSpPr>
            <p:nvPr/>
          </p:nvSpPr>
          <p:spPr bwMode="auto">
            <a:xfrm>
              <a:off x="4464" y="2640"/>
              <a:ext cx="240" cy="240"/>
            </a:xfrm>
            <a:prstGeom prst="ellipse">
              <a:avLst/>
            </a:prstGeom>
            <a:solidFill>
              <a:srgbClr val="00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700" b="1"/>
                <a:t>H</a:t>
              </a:r>
            </a:p>
          </p:txBody>
        </p:sp>
        <p:sp>
          <p:nvSpPr>
            <p:cNvPr id="13330" name="Oval 13"/>
            <p:cNvSpPr>
              <a:spLocks noChangeArrowheads="1"/>
            </p:cNvSpPr>
            <p:nvPr/>
          </p:nvSpPr>
          <p:spPr bwMode="auto">
            <a:xfrm>
              <a:off x="4320" y="2640"/>
              <a:ext cx="240" cy="240"/>
            </a:xfrm>
            <a:prstGeom prst="ellipse">
              <a:avLst/>
            </a:prstGeom>
            <a:solidFill>
              <a:srgbClr val="00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700" b="1"/>
                <a:t>H</a:t>
              </a:r>
            </a:p>
          </p:txBody>
        </p:sp>
      </p:grpSp>
      <p:sp>
        <p:nvSpPr>
          <p:cNvPr id="228366" name="Text Box 14"/>
          <p:cNvSpPr txBox="1">
            <a:spLocks noChangeArrowheads="1"/>
          </p:cNvSpPr>
          <p:nvPr/>
        </p:nvSpPr>
        <p:spPr bwMode="auto">
          <a:xfrm>
            <a:off x="3048000" y="33528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b="1"/>
              <a:t>6.10</a:t>
            </a:r>
            <a:r>
              <a:rPr lang="en-US" altLang="vi-VN" b="1" baseline="30000"/>
              <a:t>24</a:t>
            </a:r>
            <a:r>
              <a:rPr lang="en-US" altLang="vi-VN" b="1"/>
              <a:t>Kg</a:t>
            </a:r>
          </a:p>
        </p:txBody>
      </p:sp>
      <p:sp>
        <p:nvSpPr>
          <p:cNvPr id="228367" name="Text Box 15"/>
          <p:cNvSpPr txBox="1">
            <a:spLocks noChangeArrowheads="1"/>
          </p:cNvSpPr>
          <p:nvPr/>
        </p:nvSpPr>
        <p:spPr bwMode="auto">
          <a:xfrm>
            <a:off x="3248025" y="5348288"/>
            <a:ext cx="91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b="1"/>
              <a:t>0,3Kg</a:t>
            </a:r>
          </a:p>
        </p:txBody>
      </p:sp>
      <p:sp>
        <p:nvSpPr>
          <p:cNvPr id="228368" name="Text Box 16"/>
          <p:cNvSpPr txBox="1">
            <a:spLocks noChangeArrowheads="1"/>
          </p:cNvSpPr>
          <p:nvPr/>
        </p:nvSpPr>
        <p:spPr bwMode="auto">
          <a:xfrm>
            <a:off x="5943600" y="58674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lgn="ctr" eaLnBrk="1" hangingPunct="1">
              <a:spcBef>
                <a:spcPct val="50000"/>
              </a:spcBef>
            </a:pPr>
            <a:r>
              <a:rPr lang="en-US" altLang="vi-VN" sz="2400" b="1"/>
              <a:t>Phân tử Hidrô </a:t>
            </a:r>
          </a:p>
        </p:txBody>
      </p:sp>
      <p:pic>
        <p:nvPicPr>
          <p:cNvPr id="228369" name="Picture 17"/>
          <p:cNvPicPr>
            <a:picLocks noChangeAspect="1" noChangeArrowheads="1"/>
          </p:cNvPicPr>
          <p:nvPr/>
        </p:nvPicPr>
        <p:blipFill>
          <a:blip r:embed="rId2">
            <a:clrChange>
              <a:clrFrom>
                <a:srgbClr val="FDFEFF"/>
              </a:clrFrom>
              <a:clrTo>
                <a:srgbClr val="FDFEFF">
                  <a:alpha val="0"/>
                </a:srgbClr>
              </a:clrTo>
            </a:clrChange>
            <a:extLst>
              <a:ext uri="{28A0092B-C50C-407E-A947-70E740481C1C}">
                <a14:useLocalDpi xmlns:a14="http://schemas.microsoft.com/office/drawing/2010/main" val="0"/>
              </a:ext>
            </a:extLst>
          </a:blip>
          <a:srcRect/>
          <a:stretch>
            <a:fillRect/>
          </a:stretch>
        </p:blipFill>
        <p:spPr bwMode="auto">
          <a:xfrm>
            <a:off x="6553200" y="3748088"/>
            <a:ext cx="7667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Oval 19"/>
          <p:cNvSpPr>
            <a:spLocks noChangeArrowheads="1"/>
          </p:cNvSpPr>
          <p:nvPr/>
        </p:nvSpPr>
        <p:spPr bwMode="auto">
          <a:xfrm>
            <a:off x="2514600" y="381000"/>
            <a:ext cx="3352800" cy="931863"/>
          </a:xfrm>
          <a:prstGeom prst="ellipse">
            <a:avLst/>
          </a:prstGeom>
          <a:blipFill dpi="0" rotWithShape="1">
            <a:blip r:embed="rId4"/>
            <a:srcRect/>
            <a:tile tx="0" ty="0" sx="100000" sy="100000" flip="none" algn="tl"/>
          </a:blipFill>
          <a:ln w="9525">
            <a:round/>
            <a:headEnd/>
            <a:tailEnd/>
          </a:ln>
          <a:effectLst/>
          <a:scene3d>
            <a:camera prst="legacyObliqueTopRight"/>
            <a:lightRig rig="legacyFlat3" dir="b"/>
          </a:scene3d>
          <a:sp3d extrusionH="430200" prstMaterial="legacyMatte">
            <a:bevelT w="13500" h="13500" prst="angle"/>
            <a:bevelB w="13500" h="13500" prst="angle"/>
            <a:extrusionClr>
              <a:srgbClr val="9966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1" hangingPunct="1"/>
            <a:endParaRPr lang="vi-VN" altLang="vi-VN">
              <a:latin typeface="Arial" charset="0"/>
            </a:endParaRPr>
          </a:p>
        </p:txBody>
      </p:sp>
      <p:sp>
        <p:nvSpPr>
          <p:cNvPr id="13328" name="WordArt 20"/>
          <p:cNvSpPr>
            <a:spLocks noChangeArrowheads="1" noChangeShapeType="1" noTextEdit="1"/>
          </p:cNvSpPr>
          <p:nvPr/>
        </p:nvSpPr>
        <p:spPr bwMode="auto">
          <a:xfrm>
            <a:off x="2743200" y="609600"/>
            <a:ext cx="2971800" cy="461963"/>
          </a:xfrm>
          <a:prstGeom prst="rect">
            <a:avLst/>
          </a:prstGeom>
        </p:spPr>
        <p:txBody>
          <a:bodyPr wrap="none" fromWordArt="1">
            <a:prstTxWarp prst="textPlain">
              <a:avLst>
                <a:gd name="adj" fmla="val 50000"/>
              </a:avLst>
            </a:prstTxWarp>
          </a:bodyPr>
          <a:lstStyle/>
          <a:p>
            <a:pPr algn="ctr"/>
            <a:r>
              <a:rPr lang="en-US" sz="3600" b="1" i="1" kern="10">
                <a:ln w="22225">
                  <a:solidFill>
                    <a:schemeClr val="bg1"/>
                  </a:solidFill>
                  <a:round/>
                  <a:headEnd/>
                  <a:tailEnd/>
                </a:ln>
                <a:solidFill>
                  <a:srgbClr val="FF0000"/>
                </a:solidFill>
                <a:latin typeface="+mn-lt"/>
                <a:ea typeface="+mn-lt"/>
                <a:cs typeface="+mn-lt"/>
              </a:rPr>
              <a:t>Em có biết!</a:t>
            </a:r>
          </a:p>
        </p:txBody>
      </p:sp>
      <p:sp>
        <p:nvSpPr>
          <p:cNvPr id="2" name="TextBox 1"/>
          <p:cNvSpPr txBox="1"/>
          <p:nvPr/>
        </p:nvSpPr>
        <p:spPr>
          <a:xfrm>
            <a:off x="4748823" y="3048000"/>
            <a:ext cx="1066800" cy="369332"/>
          </a:xfrm>
          <a:prstGeom prst="rect">
            <a:avLst/>
          </a:prstGeom>
          <a:noFill/>
        </p:spPr>
        <p:txBody>
          <a:bodyPr wrap="square" rtlCol="0">
            <a:spAutoFit/>
          </a:bodyPr>
          <a:lstStyle/>
          <a:p>
            <a:r>
              <a:rPr lang="en-US" dirty="0" err="1" smtClean="0"/>
              <a:t>Trái</a:t>
            </a:r>
            <a:r>
              <a:rPr lang="en-US" dirty="0" smtClean="0"/>
              <a:t> </a:t>
            </a:r>
            <a:r>
              <a:rPr lang="en-US" dirty="0" err="1" smtClean="0"/>
              <a:t>Đất</a:t>
            </a:r>
            <a:endParaRPr lang="en-US" dirty="0"/>
          </a:p>
        </p:txBody>
      </p:sp>
      <p:sp>
        <p:nvSpPr>
          <p:cNvPr id="3" name="TextBox 2"/>
          <p:cNvSpPr txBox="1"/>
          <p:nvPr/>
        </p:nvSpPr>
        <p:spPr>
          <a:xfrm>
            <a:off x="4229100" y="5531644"/>
            <a:ext cx="1053123" cy="369332"/>
          </a:xfrm>
          <a:prstGeom prst="rect">
            <a:avLst/>
          </a:prstGeom>
          <a:noFill/>
        </p:spPr>
        <p:txBody>
          <a:bodyPr wrap="square" rtlCol="0">
            <a:spAutoFit/>
          </a:bodyPr>
          <a:lstStyle/>
          <a:p>
            <a:r>
              <a:rPr lang="en-US" dirty="0" err="1" smtClean="0"/>
              <a:t>Quả</a:t>
            </a:r>
            <a:r>
              <a:rPr lang="en-US" dirty="0" smtClean="0"/>
              <a:t> cam </a:t>
            </a:r>
            <a:endParaRPr lang="en-US" dirty="0"/>
          </a:p>
        </p:txBody>
      </p:sp>
      <p:sp>
        <p:nvSpPr>
          <p:cNvPr id="26" name="TextBox 25"/>
          <p:cNvSpPr txBox="1"/>
          <p:nvPr/>
        </p:nvSpPr>
        <p:spPr>
          <a:xfrm>
            <a:off x="7398238" y="4162425"/>
            <a:ext cx="1053123" cy="369332"/>
          </a:xfrm>
          <a:prstGeom prst="rect">
            <a:avLst/>
          </a:prstGeom>
          <a:noFill/>
        </p:spPr>
        <p:txBody>
          <a:bodyPr wrap="square" rtlCol="0">
            <a:spAutoFit/>
          </a:bodyPr>
          <a:lstStyle/>
          <a:p>
            <a:r>
              <a:rPr lang="en-US" dirty="0" err="1" smtClean="0"/>
              <a:t>Quả</a:t>
            </a:r>
            <a:r>
              <a:rPr lang="en-US" dirty="0" smtClean="0"/>
              <a:t> cam </a:t>
            </a:r>
            <a:endParaRPr lang="en-US" dirty="0"/>
          </a:p>
        </p:txBody>
      </p:sp>
      <p:sp>
        <p:nvSpPr>
          <p:cNvPr id="27" name="Text Box 23"/>
          <p:cNvSpPr txBox="1">
            <a:spLocks noChangeArrowheads="1"/>
          </p:cNvSpPr>
          <p:nvPr/>
        </p:nvSpPr>
        <p:spPr bwMode="auto">
          <a:xfrm>
            <a:off x="187569" y="4094827"/>
            <a:ext cx="2362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Khối</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lượng</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của</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trái</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đất</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lớn</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hơn</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khối</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lượng</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của</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quả</a:t>
            </a:r>
            <a:r>
              <a:rPr lang="en-US" sz="2000" dirty="0">
                <a:solidFill>
                  <a:srgbClr val="000099"/>
                </a:solidFill>
                <a:latin typeface="Times New Roman" pitchFamily="18" charset="0"/>
              </a:rPr>
              <a:t> cam </a:t>
            </a:r>
            <a:r>
              <a:rPr lang="en-US" sz="2000" dirty="0" err="1">
                <a:solidFill>
                  <a:srgbClr val="000099"/>
                </a:solidFill>
                <a:latin typeface="Times New Roman" pitchFamily="18" charset="0"/>
              </a:rPr>
              <a:t>bao</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nhiêu</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lần</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thì</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khối</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lượng</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của</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quả</a:t>
            </a:r>
            <a:r>
              <a:rPr lang="en-US" sz="2000" dirty="0">
                <a:solidFill>
                  <a:srgbClr val="000099"/>
                </a:solidFill>
                <a:latin typeface="Times New Roman" pitchFamily="18" charset="0"/>
              </a:rPr>
              <a:t> cam </a:t>
            </a:r>
            <a:r>
              <a:rPr lang="en-US" sz="2000" dirty="0" err="1">
                <a:solidFill>
                  <a:srgbClr val="000099"/>
                </a:solidFill>
                <a:latin typeface="Times New Roman" pitchFamily="18" charset="0"/>
              </a:rPr>
              <a:t>lớn</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hơn</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khối</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lượng</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của</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phân</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tử</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hiđrô</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bấy</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nhiêu</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lần</a:t>
            </a:r>
            <a:r>
              <a:rPr lang="en-US" sz="2000" dirty="0">
                <a:solidFill>
                  <a:srgbClr val="000099"/>
                </a:solidFill>
                <a:latin typeface="Times New Roman" pitchFamily="18" charset="0"/>
              </a:rPr>
              <a:t>.</a:t>
            </a:r>
            <a:endParaRPr lang="vi-VN" sz="2000" dirty="0">
              <a:solidFill>
                <a:srgbClr val="000099"/>
              </a:solidFill>
              <a:latin typeface="Times New Roman" pitchFamily="18" charset="0"/>
            </a:endParaRPr>
          </a:p>
        </p:txBody>
      </p:sp>
      <p:sp>
        <p:nvSpPr>
          <p:cNvPr id="28" name="Text Box 29"/>
          <p:cNvSpPr txBox="1">
            <a:spLocks noChangeArrowheads="1"/>
          </p:cNvSpPr>
          <p:nvPr/>
        </p:nvSpPr>
        <p:spPr bwMode="auto">
          <a:xfrm>
            <a:off x="7119936" y="499408"/>
            <a:ext cx="179546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Nếu</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xếp</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một</a:t>
            </a:r>
            <a:r>
              <a:rPr lang="en-US" sz="2000" dirty="0">
                <a:solidFill>
                  <a:srgbClr val="000099"/>
                </a:solidFill>
                <a:latin typeface="Times New Roman" pitchFamily="18" charset="0"/>
              </a:rPr>
              <a:t> </a:t>
            </a:r>
            <a:r>
              <a:rPr lang="en-US" sz="2000" dirty="0" err="1">
                <a:solidFill>
                  <a:srgbClr val="000099"/>
                </a:solidFill>
                <a:latin typeface="VNI-Times" pitchFamily="2" charset="0"/>
              </a:rPr>
              <a:t>traêm</a:t>
            </a:r>
            <a:r>
              <a:rPr lang="en-US" sz="2000" dirty="0">
                <a:solidFill>
                  <a:srgbClr val="000099"/>
                </a:solidFill>
                <a:latin typeface="VNI-Times" pitchFamily="2" charset="0"/>
              </a:rPr>
              <a:t> </a:t>
            </a:r>
            <a:r>
              <a:rPr lang="en-US" sz="2000" dirty="0" err="1">
                <a:solidFill>
                  <a:srgbClr val="000099"/>
                </a:solidFill>
                <a:latin typeface="Times New Roman" pitchFamily="18" charset="0"/>
              </a:rPr>
              <a:t>triệu</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phân</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tử</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nước</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nối</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liền</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nhau</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thành</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một</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hàng</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thì</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cũng</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chưa</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dài</a:t>
            </a:r>
            <a:r>
              <a:rPr lang="en-US" sz="2000" dirty="0">
                <a:solidFill>
                  <a:srgbClr val="000099"/>
                </a:solidFill>
                <a:latin typeface="Times New Roman" pitchFamily="18" charset="0"/>
              </a:rPr>
              <a:t> </a:t>
            </a:r>
            <a:r>
              <a:rPr lang="en-US" sz="2000" dirty="0" err="1">
                <a:solidFill>
                  <a:srgbClr val="000099"/>
                </a:solidFill>
                <a:latin typeface="Times New Roman" pitchFamily="18" charset="0"/>
              </a:rPr>
              <a:t>đến</a:t>
            </a:r>
            <a:r>
              <a:rPr lang="en-US" sz="2000" dirty="0">
                <a:solidFill>
                  <a:srgbClr val="000099"/>
                </a:solidFill>
                <a:latin typeface="Times New Roman" pitchFamily="18" charset="0"/>
              </a:rPr>
              <a:t> </a:t>
            </a:r>
            <a:r>
              <a:rPr lang="en-US" sz="2000" dirty="0" smtClean="0">
                <a:solidFill>
                  <a:srgbClr val="000099"/>
                </a:solidFill>
                <a:latin typeface="Times New Roman" pitchFamily="18" charset="0"/>
              </a:rPr>
              <a:t>2cm!</a:t>
            </a:r>
            <a:endParaRPr lang="vi-VN" sz="2000" dirty="0">
              <a:solidFill>
                <a:srgbClr val="000099"/>
              </a:solidFill>
              <a:latin typeface="Times New Roman" pitchFamily="18" charset="0"/>
            </a:endParaRPr>
          </a:p>
        </p:txBody>
      </p:sp>
    </p:spTree>
    <p:extLst>
      <p:ext uri="{BB962C8B-B14F-4D97-AF65-F5344CB8AC3E}">
        <p14:creationId xmlns:p14="http://schemas.microsoft.com/office/powerpoint/2010/main" val="3210456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2" presetClass="entr" presetSubtype="4" fill="hold" nodeType="afterEffect">
                                  <p:stCondLst>
                                    <p:cond delay="0"/>
                                  </p:stCondLst>
                                  <p:childTnLst>
                                    <p:set>
                                      <p:cBhvr>
                                        <p:cTn id="6" dur="1" fill="hold">
                                          <p:stCondLst>
                                            <p:cond delay="0"/>
                                          </p:stCondLst>
                                        </p:cTn>
                                        <p:tgtEl>
                                          <p:spTgt spid="228356"/>
                                        </p:tgtEl>
                                        <p:attrNameLst>
                                          <p:attrName>style.visibility</p:attrName>
                                        </p:attrNameLst>
                                      </p:cBhvr>
                                      <p:to>
                                        <p:strVal val="visible"/>
                                      </p:to>
                                    </p:set>
                                    <p:anim calcmode="lin" valueType="num">
                                      <p:cBhvr additive="base">
                                        <p:cTn id="7" dur="500" fill="hold"/>
                                        <p:tgtEl>
                                          <p:spTgt spid="228356"/>
                                        </p:tgtEl>
                                        <p:attrNameLst>
                                          <p:attrName>ppt_x</p:attrName>
                                        </p:attrNameLst>
                                      </p:cBhvr>
                                      <p:tavLst>
                                        <p:tav tm="0">
                                          <p:val>
                                            <p:strVal val="#ppt_x"/>
                                          </p:val>
                                        </p:tav>
                                        <p:tav tm="100000">
                                          <p:val>
                                            <p:strVal val="#ppt_x"/>
                                          </p:val>
                                        </p:tav>
                                      </p:tavLst>
                                    </p:anim>
                                    <p:anim calcmode="lin" valueType="num">
                                      <p:cBhvr additive="base">
                                        <p:cTn id="8" dur="500" fill="hold"/>
                                        <p:tgtEl>
                                          <p:spTgt spid="22835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1" fill="hold" nodeType="afterEffect">
                                  <p:stCondLst>
                                    <p:cond delay="0"/>
                                  </p:stCondLst>
                                  <p:childTnLst>
                                    <p:set>
                                      <p:cBhvr>
                                        <p:cTn id="11" dur="1" fill="hold">
                                          <p:stCondLst>
                                            <p:cond delay="0"/>
                                          </p:stCondLst>
                                        </p:cTn>
                                        <p:tgtEl>
                                          <p:spTgt spid="228358"/>
                                        </p:tgtEl>
                                        <p:attrNameLst>
                                          <p:attrName>style.visibility</p:attrName>
                                        </p:attrNameLst>
                                      </p:cBhvr>
                                      <p:to>
                                        <p:strVal val="visible"/>
                                      </p:to>
                                    </p:set>
                                    <p:anim calcmode="lin" valueType="num">
                                      <p:cBhvr additive="base">
                                        <p:cTn id="12" dur="500" fill="hold"/>
                                        <p:tgtEl>
                                          <p:spTgt spid="228358"/>
                                        </p:tgtEl>
                                        <p:attrNameLst>
                                          <p:attrName>ppt_x</p:attrName>
                                        </p:attrNameLst>
                                      </p:cBhvr>
                                      <p:tavLst>
                                        <p:tav tm="0">
                                          <p:val>
                                            <p:strVal val="#ppt_x"/>
                                          </p:val>
                                        </p:tav>
                                        <p:tav tm="100000">
                                          <p:val>
                                            <p:strVal val="#ppt_x"/>
                                          </p:val>
                                        </p:tav>
                                      </p:tavLst>
                                    </p:anim>
                                    <p:anim calcmode="lin" valueType="num">
                                      <p:cBhvr additive="base">
                                        <p:cTn id="13" dur="500" fill="hold"/>
                                        <p:tgtEl>
                                          <p:spTgt spid="228358"/>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228366"/>
                                        </p:tgtEl>
                                        <p:attrNameLst>
                                          <p:attrName>style.visibility</p:attrName>
                                        </p:attrNameLst>
                                      </p:cBhvr>
                                      <p:to>
                                        <p:strVal val="visible"/>
                                      </p:to>
                                    </p:set>
                                    <p:anim calcmode="lin" valueType="num">
                                      <p:cBhvr additive="base">
                                        <p:cTn id="16" dur="500" fill="hold"/>
                                        <p:tgtEl>
                                          <p:spTgt spid="228366"/>
                                        </p:tgtEl>
                                        <p:attrNameLst>
                                          <p:attrName>ppt_x</p:attrName>
                                        </p:attrNameLst>
                                      </p:cBhvr>
                                      <p:tavLst>
                                        <p:tav tm="0">
                                          <p:val>
                                            <p:strVal val="#ppt_x"/>
                                          </p:val>
                                        </p:tav>
                                        <p:tav tm="100000">
                                          <p:val>
                                            <p:strVal val="#ppt_x"/>
                                          </p:val>
                                        </p:tav>
                                      </p:tavLst>
                                    </p:anim>
                                    <p:anim calcmode="lin" valueType="num">
                                      <p:cBhvr additive="base">
                                        <p:cTn id="17" dur="500" fill="hold"/>
                                        <p:tgtEl>
                                          <p:spTgt spid="228366"/>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228357"/>
                                        </p:tgtEl>
                                        <p:attrNameLst>
                                          <p:attrName>style.visibility</p:attrName>
                                        </p:attrNameLst>
                                      </p:cBhvr>
                                      <p:to>
                                        <p:strVal val="visible"/>
                                      </p:to>
                                    </p:set>
                                    <p:animEffect transition="in" filter="wipe(left)">
                                      <p:cBhvr>
                                        <p:cTn id="21" dur="500"/>
                                        <p:tgtEl>
                                          <p:spTgt spid="22835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228367"/>
                                        </p:tgtEl>
                                        <p:attrNameLst>
                                          <p:attrName>style.visibility</p:attrName>
                                        </p:attrNameLst>
                                      </p:cBhvr>
                                      <p:to>
                                        <p:strVal val="visible"/>
                                      </p:to>
                                    </p:set>
                                    <p:anim calcmode="lin" valueType="num">
                                      <p:cBhvr additive="base">
                                        <p:cTn id="24" dur="500" fill="hold"/>
                                        <p:tgtEl>
                                          <p:spTgt spid="228367"/>
                                        </p:tgtEl>
                                        <p:attrNameLst>
                                          <p:attrName>ppt_x</p:attrName>
                                        </p:attrNameLst>
                                      </p:cBhvr>
                                      <p:tavLst>
                                        <p:tav tm="0">
                                          <p:val>
                                            <p:strVal val="#ppt_x"/>
                                          </p:val>
                                        </p:tav>
                                        <p:tav tm="100000">
                                          <p:val>
                                            <p:strVal val="#ppt_x"/>
                                          </p:val>
                                        </p:tav>
                                      </p:tavLst>
                                    </p:anim>
                                    <p:anim calcmode="lin" valueType="num">
                                      <p:cBhvr additive="base">
                                        <p:cTn id="25" dur="500" fill="hold"/>
                                        <p:tgtEl>
                                          <p:spTgt spid="228367"/>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000"/>
                            </p:stCondLst>
                            <p:childTnLst>
                              <p:par>
                                <p:cTn id="27" presetID="22" presetClass="entr" presetSubtype="8" fill="hold" nodeType="afterEffect">
                                  <p:stCondLst>
                                    <p:cond delay="0"/>
                                  </p:stCondLst>
                                  <p:childTnLst>
                                    <p:set>
                                      <p:cBhvr>
                                        <p:cTn id="28" dur="1" fill="hold">
                                          <p:stCondLst>
                                            <p:cond delay="0"/>
                                          </p:stCondLst>
                                        </p:cTn>
                                        <p:tgtEl>
                                          <p:spTgt spid="228359"/>
                                        </p:tgtEl>
                                        <p:attrNameLst>
                                          <p:attrName>style.visibility</p:attrName>
                                        </p:attrNameLst>
                                      </p:cBhvr>
                                      <p:to>
                                        <p:strVal val="visible"/>
                                      </p:to>
                                    </p:set>
                                    <p:animEffect transition="in" filter="wipe(left)">
                                      <p:cBhvr>
                                        <p:cTn id="29" dur="500"/>
                                        <p:tgtEl>
                                          <p:spTgt spid="228359"/>
                                        </p:tgtEl>
                                      </p:cBhvr>
                                    </p:animEffect>
                                  </p:childTnLst>
                                </p:cTn>
                              </p:par>
                            </p:childTnLst>
                          </p:cTn>
                        </p:par>
                        <p:par>
                          <p:cTn id="30" fill="hold" nodeType="afterGroup">
                            <p:stCondLst>
                              <p:cond delay="2500"/>
                            </p:stCondLst>
                            <p:childTnLst>
                              <p:par>
                                <p:cTn id="31" presetID="22" presetClass="entr" presetSubtype="8" fill="hold" nodeType="afterEffect">
                                  <p:stCondLst>
                                    <p:cond delay="0"/>
                                  </p:stCondLst>
                                  <p:childTnLst>
                                    <p:set>
                                      <p:cBhvr>
                                        <p:cTn id="32" dur="1" fill="hold">
                                          <p:stCondLst>
                                            <p:cond delay="0"/>
                                          </p:stCondLst>
                                        </p:cTn>
                                        <p:tgtEl>
                                          <p:spTgt spid="228362"/>
                                        </p:tgtEl>
                                        <p:attrNameLst>
                                          <p:attrName>style.visibility</p:attrName>
                                        </p:attrNameLst>
                                      </p:cBhvr>
                                      <p:to>
                                        <p:strVal val="visible"/>
                                      </p:to>
                                    </p:set>
                                    <p:animEffect transition="in" filter="wipe(left)">
                                      <p:cBhvr>
                                        <p:cTn id="33" dur="500"/>
                                        <p:tgtEl>
                                          <p:spTgt spid="228362"/>
                                        </p:tgtEl>
                                      </p:cBhvr>
                                    </p:animEffect>
                                  </p:childTnLst>
                                </p:cTn>
                              </p:par>
                            </p:childTnLst>
                          </p:cTn>
                        </p:par>
                        <p:par>
                          <p:cTn id="34" fill="hold" nodeType="afterGroup">
                            <p:stCondLst>
                              <p:cond delay="3000"/>
                            </p:stCondLst>
                            <p:childTnLst>
                              <p:par>
                                <p:cTn id="35" presetID="53" presetClass="entr" presetSubtype="0" fill="hold" nodeType="afterEffect">
                                  <p:stCondLst>
                                    <p:cond delay="0"/>
                                  </p:stCondLst>
                                  <p:childTnLst>
                                    <p:set>
                                      <p:cBhvr>
                                        <p:cTn id="36" dur="1" fill="hold">
                                          <p:stCondLst>
                                            <p:cond delay="0"/>
                                          </p:stCondLst>
                                        </p:cTn>
                                        <p:tgtEl>
                                          <p:spTgt spid="228363"/>
                                        </p:tgtEl>
                                        <p:attrNameLst>
                                          <p:attrName>style.visibility</p:attrName>
                                        </p:attrNameLst>
                                      </p:cBhvr>
                                      <p:to>
                                        <p:strVal val="visible"/>
                                      </p:to>
                                    </p:set>
                                    <p:anim calcmode="lin" valueType="num">
                                      <p:cBhvr>
                                        <p:cTn id="37" dur="500" fill="hold"/>
                                        <p:tgtEl>
                                          <p:spTgt spid="228363"/>
                                        </p:tgtEl>
                                        <p:attrNameLst>
                                          <p:attrName>ppt_w</p:attrName>
                                        </p:attrNameLst>
                                      </p:cBhvr>
                                      <p:tavLst>
                                        <p:tav tm="0">
                                          <p:val>
                                            <p:fltVal val="0"/>
                                          </p:val>
                                        </p:tav>
                                        <p:tav tm="100000">
                                          <p:val>
                                            <p:strVal val="#ppt_w"/>
                                          </p:val>
                                        </p:tav>
                                      </p:tavLst>
                                    </p:anim>
                                    <p:anim calcmode="lin" valueType="num">
                                      <p:cBhvr>
                                        <p:cTn id="38" dur="500" fill="hold"/>
                                        <p:tgtEl>
                                          <p:spTgt spid="228363"/>
                                        </p:tgtEl>
                                        <p:attrNameLst>
                                          <p:attrName>ppt_h</p:attrName>
                                        </p:attrNameLst>
                                      </p:cBhvr>
                                      <p:tavLst>
                                        <p:tav tm="0">
                                          <p:val>
                                            <p:fltVal val="0"/>
                                          </p:val>
                                        </p:tav>
                                        <p:tav tm="100000">
                                          <p:val>
                                            <p:strVal val="#ppt_h"/>
                                          </p:val>
                                        </p:tav>
                                      </p:tavLst>
                                    </p:anim>
                                    <p:animEffect transition="in" filter="fade">
                                      <p:cBhvr>
                                        <p:cTn id="39" dur="500"/>
                                        <p:tgtEl>
                                          <p:spTgt spid="22836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8368"/>
                                        </p:tgtEl>
                                        <p:attrNameLst>
                                          <p:attrName>style.visibility</p:attrName>
                                        </p:attrNameLst>
                                      </p:cBhvr>
                                      <p:to>
                                        <p:strVal val="visible"/>
                                      </p:to>
                                    </p:set>
                                    <p:animEffect transition="in" filter="fade">
                                      <p:cBhvr>
                                        <p:cTn id="42" dur="2000"/>
                                        <p:tgtEl>
                                          <p:spTgt spid="228368"/>
                                        </p:tgtEl>
                                      </p:cBhvr>
                                    </p:animEffect>
                                  </p:childTnLst>
                                </p:cTn>
                              </p:par>
                            </p:childTnLst>
                          </p:cTn>
                        </p:par>
                        <p:par>
                          <p:cTn id="43" fill="hold" nodeType="afterGroup">
                            <p:stCondLst>
                              <p:cond delay="5000"/>
                            </p:stCondLst>
                            <p:childTnLst>
                              <p:par>
                                <p:cTn id="44" presetID="2" presetClass="entr" presetSubtype="4" fill="hold" nodeType="afterEffect">
                                  <p:stCondLst>
                                    <p:cond delay="0"/>
                                  </p:stCondLst>
                                  <p:childTnLst>
                                    <p:set>
                                      <p:cBhvr>
                                        <p:cTn id="45" dur="1" fill="hold">
                                          <p:stCondLst>
                                            <p:cond delay="0"/>
                                          </p:stCondLst>
                                        </p:cTn>
                                        <p:tgtEl>
                                          <p:spTgt spid="228369"/>
                                        </p:tgtEl>
                                        <p:attrNameLst>
                                          <p:attrName>style.visibility</p:attrName>
                                        </p:attrNameLst>
                                      </p:cBhvr>
                                      <p:to>
                                        <p:strVal val="visible"/>
                                      </p:to>
                                    </p:set>
                                    <p:anim calcmode="lin" valueType="num">
                                      <p:cBhvr additive="base">
                                        <p:cTn id="46" dur="500" fill="hold"/>
                                        <p:tgtEl>
                                          <p:spTgt spid="228369"/>
                                        </p:tgtEl>
                                        <p:attrNameLst>
                                          <p:attrName>ppt_x</p:attrName>
                                        </p:attrNameLst>
                                      </p:cBhvr>
                                      <p:tavLst>
                                        <p:tav tm="0">
                                          <p:val>
                                            <p:strVal val="#ppt_x"/>
                                          </p:val>
                                        </p:tav>
                                        <p:tav tm="100000">
                                          <p:val>
                                            <p:strVal val="#ppt_x"/>
                                          </p:val>
                                        </p:tav>
                                      </p:tavLst>
                                    </p:anim>
                                    <p:anim calcmode="lin" valueType="num">
                                      <p:cBhvr additive="base">
                                        <p:cTn id="47" dur="500" fill="hold"/>
                                        <p:tgtEl>
                                          <p:spTgt spid="228369"/>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28355"/>
                                        </p:tgtEl>
                                        <p:attrNameLst>
                                          <p:attrName>style.visibility</p:attrName>
                                        </p:attrNameLst>
                                      </p:cBhvr>
                                      <p:to>
                                        <p:strVal val="visible"/>
                                      </p:to>
                                    </p:set>
                                    <p:animEffect transition="in" filter="wipe(left)">
                                      <p:cBhvr>
                                        <p:cTn id="51" dur="500"/>
                                        <p:tgtEl>
                                          <p:spTgt spid="22835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barn(inVertical)">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barn(inVertical)">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48" presetClass="entr" presetSubtype="0" accel="5000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1000" fill="hold"/>
                                        <p:tgtEl>
                                          <p:spTgt spid="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2" dur="1000" fill="hold"/>
                                        <p:tgtEl>
                                          <p:spTgt spid="27"/>
                                        </p:tgtEl>
                                        <p:attrNameLst>
                                          <p:attrName>ppt_x</p:attrName>
                                        </p:attrNameLst>
                                      </p:cBhvr>
                                      <p:tavLst>
                                        <p:tav tm="0">
                                          <p:val>
                                            <p:fltVal val="-1"/>
                                          </p:val>
                                        </p:tav>
                                        <p:tav tm="50000">
                                          <p:val>
                                            <p:fltVal val="0.95"/>
                                          </p:val>
                                        </p:tav>
                                        <p:tav tm="100000">
                                          <p:val>
                                            <p:strVal val="#ppt_x"/>
                                          </p:val>
                                        </p:tav>
                                      </p:tavLst>
                                    </p:anim>
                                    <p:anim calcmode="lin" valueType="num">
                                      <p:cBhvr>
                                        <p:cTn id="73" dur="1000" fill="hold"/>
                                        <p:tgtEl>
                                          <p:spTgt spid="27"/>
                                        </p:tgtEl>
                                        <p:attrNameLst>
                                          <p:attrName>ppt_y</p:attrName>
                                        </p:attrNameLst>
                                      </p:cBhvr>
                                      <p:tavLst>
                                        <p:tav tm="0">
                                          <p:val>
                                            <p:strVal val="#ppt_y"/>
                                          </p:val>
                                        </p:tav>
                                        <p:tav tm="100000">
                                          <p:val>
                                            <p:strVal val="#ppt_y"/>
                                          </p:val>
                                        </p:tav>
                                      </p:tavLst>
                                    </p:anim>
                                    <p:animEffect transition="in" filter="fade">
                                      <p:cBhvr>
                                        <p:cTn id="74" dur="10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circle(in)">
                                      <p:cBhvr>
                                        <p:cTn id="79"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p:bldP spid="228366" grpId="0"/>
      <p:bldP spid="228367" grpId="0"/>
      <p:bldP spid="228368" grpId="0"/>
      <p:bldP spid="2" grpId="0"/>
      <p:bldP spid="3" grpId="0"/>
      <p:bldP spid="26"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hình nền\0459a3158144a863bec50fdb4019f3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Title 1"/>
          <p:cNvSpPr>
            <a:spLocks noGrp="1"/>
          </p:cNvSpPr>
          <p:nvPr>
            <p:ph type="title"/>
          </p:nvPr>
        </p:nvSpPr>
        <p:spPr>
          <a:xfrm>
            <a:off x="1638300" y="857250"/>
            <a:ext cx="5867400" cy="454025"/>
          </a:xfrm>
          <a:solidFill>
            <a:schemeClr val="accent6">
              <a:lumMod val="20000"/>
              <a:lumOff val="80000"/>
            </a:schemeClr>
          </a:solidFill>
        </p:spPr>
        <p:txBody>
          <a:bodyPr rtlCol="0">
            <a:normAutofit fontScale="90000"/>
          </a:bodyPr>
          <a:lstStyle/>
          <a:p>
            <a:pPr defTabSz="816388" eaLnBrk="1" fontAlgn="auto" hangingPunct="1">
              <a:spcAft>
                <a:spcPts val="0"/>
              </a:spcAft>
              <a:defRPr/>
            </a:pPr>
            <a:r>
              <a:rPr lang="en-US" sz="3938" b="1" dirty="0">
                <a:solidFill>
                  <a:srgbClr val="FF0000"/>
                </a:solidFill>
                <a:latin typeface="Times New Roman" pitchFamily="18" charset="0"/>
                <a:cs typeface="Times New Roman" pitchFamily="18" charset="0"/>
              </a:rPr>
              <a:t>HƯỚNG DẪN VỀ NHÀ</a:t>
            </a:r>
          </a:p>
        </p:txBody>
      </p:sp>
      <p:sp>
        <p:nvSpPr>
          <p:cNvPr id="3" name="Content Placeholder 2"/>
          <p:cNvSpPr>
            <a:spLocks noGrp="1"/>
          </p:cNvSpPr>
          <p:nvPr>
            <p:ph idx="1"/>
          </p:nvPr>
        </p:nvSpPr>
        <p:spPr>
          <a:xfrm>
            <a:off x="1295400" y="2628900"/>
            <a:ext cx="6400800" cy="1885950"/>
          </a:xfrm>
          <a:solidFill>
            <a:schemeClr val="bg1"/>
          </a:solidFill>
        </p:spPr>
        <p:txBody>
          <a:bodyPr rtlCol="0">
            <a:normAutofit/>
          </a:bodyPr>
          <a:lstStyle/>
          <a:p>
            <a:pPr marL="306146" indent="-306146" defTabSz="816388" eaLnBrk="1" fontAlgn="auto" hangingPunct="1">
              <a:spcBef>
                <a:spcPct val="50000"/>
              </a:spcBef>
              <a:spcAft>
                <a:spcPts val="0"/>
              </a:spcAft>
              <a:buFont typeface="Wingdings" pitchFamily="2" charset="2"/>
              <a:buChar char="v"/>
              <a:defRPr/>
            </a:pPr>
            <a:r>
              <a:rPr lang="en-US" sz="2875" b="1" dirty="0">
                <a:solidFill>
                  <a:srgbClr val="2015AB"/>
                </a:solidFill>
                <a:latin typeface="Times New Roman" pitchFamily="18" charset="0"/>
                <a:cs typeface="Times New Roman" pitchFamily="18" charset="0"/>
              </a:rPr>
              <a:t> </a:t>
            </a:r>
            <a:r>
              <a:rPr lang="en-US" sz="2875" b="1" dirty="0" err="1">
                <a:solidFill>
                  <a:srgbClr val="2015AB"/>
                </a:solidFill>
                <a:latin typeface="Times New Roman" pitchFamily="18" charset="0"/>
                <a:cs typeface="Times New Roman" pitchFamily="18" charset="0"/>
              </a:rPr>
              <a:t>Các</a:t>
            </a:r>
            <a:r>
              <a:rPr lang="en-US" sz="2875" b="1" dirty="0">
                <a:solidFill>
                  <a:srgbClr val="2015AB"/>
                </a:solidFill>
                <a:latin typeface="Times New Roman" pitchFamily="18" charset="0"/>
                <a:cs typeface="Times New Roman" pitchFamily="18" charset="0"/>
              </a:rPr>
              <a:t> </a:t>
            </a:r>
            <a:r>
              <a:rPr lang="en-US" sz="2875" b="1" dirty="0" err="1">
                <a:solidFill>
                  <a:srgbClr val="2015AB"/>
                </a:solidFill>
                <a:latin typeface="Times New Roman" pitchFamily="18" charset="0"/>
                <a:cs typeface="Times New Roman" pitchFamily="18" charset="0"/>
              </a:rPr>
              <a:t>em</a:t>
            </a:r>
            <a:r>
              <a:rPr lang="en-US" sz="2875" b="1" dirty="0">
                <a:solidFill>
                  <a:srgbClr val="2015AB"/>
                </a:solidFill>
                <a:latin typeface="Times New Roman" pitchFamily="18" charset="0"/>
                <a:cs typeface="Times New Roman" pitchFamily="18" charset="0"/>
              </a:rPr>
              <a:t> </a:t>
            </a:r>
            <a:r>
              <a:rPr lang="en-US" sz="2875" b="1" dirty="0" err="1">
                <a:solidFill>
                  <a:srgbClr val="2015AB"/>
                </a:solidFill>
                <a:latin typeface="Times New Roman" pitchFamily="18" charset="0"/>
                <a:cs typeface="Times New Roman" pitchFamily="18" charset="0"/>
              </a:rPr>
              <a:t>học</a:t>
            </a:r>
            <a:r>
              <a:rPr lang="en-US" sz="2875" b="1" dirty="0">
                <a:solidFill>
                  <a:srgbClr val="2015AB"/>
                </a:solidFill>
                <a:latin typeface="Times New Roman" pitchFamily="18" charset="0"/>
                <a:cs typeface="Times New Roman" pitchFamily="18" charset="0"/>
              </a:rPr>
              <a:t> </a:t>
            </a:r>
            <a:r>
              <a:rPr lang="en-US" sz="2875" b="1" dirty="0" err="1">
                <a:solidFill>
                  <a:srgbClr val="2015AB"/>
                </a:solidFill>
                <a:latin typeface="Times New Roman" pitchFamily="18" charset="0"/>
                <a:cs typeface="Times New Roman" pitchFamily="18" charset="0"/>
              </a:rPr>
              <a:t>thuộc</a:t>
            </a:r>
            <a:r>
              <a:rPr lang="en-US" sz="2875" b="1" dirty="0">
                <a:solidFill>
                  <a:srgbClr val="2015AB"/>
                </a:solidFill>
                <a:latin typeface="Times New Roman" pitchFamily="18" charset="0"/>
                <a:cs typeface="Times New Roman" pitchFamily="18" charset="0"/>
              </a:rPr>
              <a:t> </a:t>
            </a:r>
            <a:r>
              <a:rPr lang="en-US" sz="2875" b="1" dirty="0" err="1">
                <a:solidFill>
                  <a:srgbClr val="2015AB"/>
                </a:solidFill>
                <a:latin typeface="Times New Roman" pitchFamily="18" charset="0"/>
                <a:cs typeface="Times New Roman" pitchFamily="18" charset="0"/>
              </a:rPr>
              <a:t>phần</a:t>
            </a:r>
            <a:r>
              <a:rPr lang="en-US" sz="2875" b="1" dirty="0">
                <a:solidFill>
                  <a:srgbClr val="2015AB"/>
                </a:solidFill>
                <a:latin typeface="Times New Roman" pitchFamily="18" charset="0"/>
                <a:cs typeface="Times New Roman" pitchFamily="18" charset="0"/>
              </a:rPr>
              <a:t> </a:t>
            </a:r>
            <a:r>
              <a:rPr lang="en-US" sz="2875" b="1" dirty="0" err="1">
                <a:solidFill>
                  <a:srgbClr val="2015AB"/>
                </a:solidFill>
                <a:latin typeface="Times New Roman" pitchFamily="18" charset="0"/>
                <a:cs typeface="Times New Roman" pitchFamily="18" charset="0"/>
              </a:rPr>
              <a:t>ghi</a:t>
            </a:r>
            <a:r>
              <a:rPr lang="en-US" sz="2875" b="1" dirty="0">
                <a:solidFill>
                  <a:srgbClr val="2015AB"/>
                </a:solidFill>
                <a:latin typeface="Times New Roman" pitchFamily="18" charset="0"/>
                <a:cs typeface="Times New Roman" pitchFamily="18" charset="0"/>
              </a:rPr>
              <a:t> </a:t>
            </a:r>
            <a:r>
              <a:rPr lang="en-US" sz="2875" b="1" dirty="0" err="1">
                <a:solidFill>
                  <a:srgbClr val="2015AB"/>
                </a:solidFill>
                <a:latin typeface="Times New Roman" pitchFamily="18" charset="0"/>
                <a:cs typeface="Times New Roman" pitchFamily="18" charset="0"/>
              </a:rPr>
              <a:t>nhớ</a:t>
            </a:r>
            <a:r>
              <a:rPr lang="en-US" sz="2875" b="1" dirty="0">
                <a:solidFill>
                  <a:srgbClr val="2015AB"/>
                </a:solidFill>
                <a:latin typeface="Times New Roman" pitchFamily="18" charset="0"/>
                <a:cs typeface="Times New Roman" pitchFamily="18" charset="0"/>
              </a:rPr>
              <a:t>. </a:t>
            </a:r>
          </a:p>
          <a:p>
            <a:pPr marL="306146" indent="-306146" defTabSz="816388" eaLnBrk="1" fontAlgn="auto" hangingPunct="1">
              <a:spcBef>
                <a:spcPct val="50000"/>
              </a:spcBef>
              <a:spcAft>
                <a:spcPts val="0"/>
              </a:spcAft>
              <a:buFont typeface="Wingdings" pitchFamily="2" charset="2"/>
              <a:buChar char="v"/>
              <a:defRPr/>
            </a:pPr>
            <a:r>
              <a:rPr lang="en-US" sz="2875" b="1" dirty="0">
                <a:solidFill>
                  <a:srgbClr val="2015AB"/>
                </a:solidFill>
                <a:latin typeface="Times New Roman" pitchFamily="18" charset="0"/>
                <a:cs typeface="Times New Roman" pitchFamily="18" charset="0"/>
              </a:rPr>
              <a:t> </a:t>
            </a:r>
            <a:r>
              <a:rPr lang="en-US" sz="2875" b="1" dirty="0" err="1">
                <a:solidFill>
                  <a:srgbClr val="2015AB"/>
                </a:solidFill>
                <a:latin typeface="Times New Roman" pitchFamily="18" charset="0"/>
                <a:cs typeface="Times New Roman" pitchFamily="18" charset="0"/>
              </a:rPr>
              <a:t>Làm</a:t>
            </a:r>
            <a:r>
              <a:rPr lang="en-US" sz="2875" b="1" dirty="0">
                <a:solidFill>
                  <a:srgbClr val="2015AB"/>
                </a:solidFill>
                <a:latin typeface="Times New Roman" pitchFamily="18" charset="0"/>
                <a:cs typeface="Times New Roman" pitchFamily="18" charset="0"/>
              </a:rPr>
              <a:t> </a:t>
            </a:r>
            <a:r>
              <a:rPr lang="en-US" sz="2875" b="1" dirty="0" err="1">
                <a:solidFill>
                  <a:srgbClr val="2015AB"/>
                </a:solidFill>
                <a:latin typeface="Times New Roman" pitchFamily="18" charset="0"/>
                <a:cs typeface="Times New Roman" pitchFamily="18" charset="0"/>
              </a:rPr>
              <a:t>bài</a:t>
            </a:r>
            <a:r>
              <a:rPr lang="en-US" sz="2875" b="1" dirty="0">
                <a:solidFill>
                  <a:srgbClr val="2015AB"/>
                </a:solidFill>
                <a:latin typeface="Times New Roman" pitchFamily="18" charset="0"/>
                <a:cs typeface="Times New Roman" pitchFamily="18" charset="0"/>
              </a:rPr>
              <a:t> </a:t>
            </a:r>
            <a:r>
              <a:rPr lang="en-US" sz="2875" b="1" dirty="0" err="1">
                <a:solidFill>
                  <a:srgbClr val="2015AB"/>
                </a:solidFill>
                <a:latin typeface="Times New Roman" pitchFamily="18" charset="0"/>
                <a:cs typeface="Times New Roman" pitchFamily="18" charset="0"/>
              </a:rPr>
              <a:t>tập</a:t>
            </a:r>
            <a:r>
              <a:rPr lang="en-US" sz="2875" b="1" dirty="0">
                <a:solidFill>
                  <a:srgbClr val="2015AB"/>
                </a:solidFill>
                <a:latin typeface="Times New Roman" pitchFamily="18" charset="0"/>
                <a:cs typeface="Times New Roman" pitchFamily="18" charset="0"/>
              </a:rPr>
              <a:t> </a:t>
            </a:r>
            <a:r>
              <a:rPr lang="en-US" sz="2875" b="1" dirty="0" err="1">
                <a:solidFill>
                  <a:srgbClr val="2015AB"/>
                </a:solidFill>
                <a:latin typeface="Times New Roman" pitchFamily="18" charset="0"/>
                <a:cs typeface="Times New Roman" pitchFamily="18" charset="0"/>
              </a:rPr>
              <a:t>trong</a:t>
            </a:r>
            <a:r>
              <a:rPr lang="en-US" sz="2875" b="1" dirty="0">
                <a:solidFill>
                  <a:srgbClr val="2015AB"/>
                </a:solidFill>
                <a:latin typeface="Times New Roman" pitchFamily="18" charset="0"/>
                <a:cs typeface="Times New Roman" pitchFamily="18" charset="0"/>
              </a:rPr>
              <a:t> SBT </a:t>
            </a:r>
            <a:r>
              <a:rPr lang="en-US" sz="2875" b="1" dirty="0" err="1">
                <a:solidFill>
                  <a:srgbClr val="2015AB"/>
                </a:solidFill>
                <a:latin typeface="Times New Roman" pitchFamily="18" charset="0"/>
                <a:cs typeface="Times New Roman" pitchFamily="18" charset="0"/>
              </a:rPr>
              <a:t>bài</a:t>
            </a:r>
            <a:r>
              <a:rPr lang="en-US" sz="2875" b="1" dirty="0">
                <a:solidFill>
                  <a:srgbClr val="2015AB"/>
                </a:solidFill>
                <a:latin typeface="Times New Roman" pitchFamily="18" charset="0"/>
                <a:cs typeface="Times New Roman" pitchFamily="18" charset="0"/>
              </a:rPr>
              <a:t> </a:t>
            </a:r>
            <a:r>
              <a:rPr lang="en-US" sz="2875" b="1" dirty="0" smtClean="0">
                <a:solidFill>
                  <a:srgbClr val="2015AB"/>
                </a:solidFill>
                <a:latin typeface="Times New Roman" pitchFamily="18" charset="0"/>
                <a:cs typeface="Times New Roman" pitchFamily="18" charset="0"/>
              </a:rPr>
              <a:t>19</a:t>
            </a:r>
          </a:p>
          <a:p>
            <a:pPr marL="306146" indent="-306146" defTabSz="816388" eaLnBrk="1" fontAlgn="auto" hangingPunct="1">
              <a:spcBef>
                <a:spcPct val="50000"/>
              </a:spcBef>
              <a:spcAft>
                <a:spcPts val="0"/>
              </a:spcAft>
              <a:buFont typeface="Wingdings" pitchFamily="2" charset="2"/>
              <a:buChar char="v"/>
              <a:defRPr/>
            </a:pPr>
            <a:r>
              <a:rPr lang="en-US" sz="2875" b="1" dirty="0" smtClean="0">
                <a:solidFill>
                  <a:srgbClr val="2015AB"/>
                </a:solidFill>
                <a:latin typeface="Times New Roman" pitchFamily="18" charset="0"/>
                <a:cs typeface="Times New Roman" pitchFamily="18" charset="0"/>
              </a:rPr>
              <a:t> </a:t>
            </a:r>
            <a:r>
              <a:rPr lang="en-US" sz="2875" b="1" dirty="0" err="1">
                <a:solidFill>
                  <a:srgbClr val="2015AB"/>
                </a:solidFill>
                <a:latin typeface="Times New Roman" pitchFamily="18" charset="0"/>
                <a:cs typeface="Times New Roman" pitchFamily="18" charset="0"/>
              </a:rPr>
              <a:t>Chuẩn</a:t>
            </a:r>
            <a:r>
              <a:rPr lang="en-US" sz="2875" b="1" dirty="0">
                <a:solidFill>
                  <a:srgbClr val="2015AB"/>
                </a:solidFill>
                <a:latin typeface="Times New Roman" pitchFamily="18" charset="0"/>
                <a:cs typeface="Times New Roman" pitchFamily="18" charset="0"/>
              </a:rPr>
              <a:t> </a:t>
            </a:r>
            <a:r>
              <a:rPr lang="en-US" sz="2875" b="1" dirty="0" err="1">
                <a:solidFill>
                  <a:srgbClr val="2015AB"/>
                </a:solidFill>
                <a:latin typeface="Times New Roman" pitchFamily="18" charset="0"/>
                <a:cs typeface="Times New Roman" pitchFamily="18" charset="0"/>
              </a:rPr>
              <a:t>bị</a:t>
            </a:r>
            <a:r>
              <a:rPr lang="en-US" sz="2875" b="1" dirty="0">
                <a:solidFill>
                  <a:srgbClr val="2015AB"/>
                </a:solidFill>
                <a:latin typeface="Times New Roman" pitchFamily="18" charset="0"/>
                <a:cs typeface="Times New Roman" pitchFamily="18" charset="0"/>
              </a:rPr>
              <a:t> </a:t>
            </a:r>
            <a:r>
              <a:rPr lang="en-US" sz="2875" b="1" dirty="0" err="1" smtClean="0">
                <a:solidFill>
                  <a:srgbClr val="2015AB"/>
                </a:solidFill>
                <a:latin typeface="Times New Roman" pitchFamily="18" charset="0"/>
                <a:cs typeface="Times New Roman" pitchFamily="18" charset="0"/>
              </a:rPr>
              <a:t>nội</a:t>
            </a:r>
            <a:r>
              <a:rPr lang="en-US" sz="2875" b="1" dirty="0" smtClean="0">
                <a:solidFill>
                  <a:srgbClr val="2015AB"/>
                </a:solidFill>
                <a:latin typeface="Times New Roman" pitchFamily="18" charset="0"/>
                <a:cs typeface="Times New Roman" pitchFamily="18" charset="0"/>
              </a:rPr>
              <a:t> dung </a:t>
            </a:r>
            <a:r>
              <a:rPr lang="en-US" sz="2875" b="1" dirty="0" err="1" smtClean="0">
                <a:solidFill>
                  <a:srgbClr val="2015AB"/>
                </a:solidFill>
                <a:latin typeface="Times New Roman" pitchFamily="18" charset="0"/>
                <a:cs typeface="Times New Roman" pitchFamily="18" charset="0"/>
              </a:rPr>
              <a:t>tiết</a:t>
            </a:r>
            <a:r>
              <a:rPr lang="en-US" sz="2875" b="1" dirty="0" smtClean="0">
                <a:solidFill>
                  <a:srgbClr val="2015AB"/>
                </a:solidFill>
                <a:latin typeface="Times New Roman" pitchFamily="18" charset="0"/>
                <a:cs typeface="Times New Roman" pitchFamily="18" charset="0"/>
              </a:rPr>
              <a:t> </a:t>
            </a:r>
            <a:r>
              <a:rPr lang="en-US" sz="2875" b="1" dirty="0" err="1" smtClean="0">
                <a:solidFill>
                  <a:srgbClr val="2015AB"/>
                </a:solidFill>
                <a:latin typeface="Times New Roman" pitchFamily="18" charset="0"/>
                <a:cs typeface="Times New Roman" pitchFamily="18" charset="0"/>
              </a:rPr>
              <a:t>sau</a:t>
            </a:r>
            <a:r>
              <a:rPr lang="en-US" sz="2875" b="1" dirty="0" smtClean="0">
                <a:solidFill>
                  <a:srgbClr val="2015AB"/>
                </a:solidFill>
                <a:latin typeface="Times New Roman" pitchFamily="18" charset="0"/>
                <a:cs typeface="Times New Roman" pitchFamily="18" charset="0"/>
              </a:rPr>
              <a:t> </a:t>
            </a:r>
            <a:r>
              <a:rPr lang="en-US" sz="2875" b="1" dirty="0" err="1" smtClean="0">
                <a:solidFill>
                  <a:srgbClr val="2015AB"/>
                </a:solidFill>
                <a:latin typeface="Times New Roman" pitchFamily="18" charset="0"/>
                <a:cs typeface="Times New Roman" pitchFamily="18" charset="0"/>
              </a:rPr>
              <a:t>bài</a:t>
            </a:r>
            <a:r>
              <a:rPr lang="en-US" sz="2875" b="1" dirty="0" smtClean="0">
                <a:solidFill>
                  <a:srgbClr val="2015AB"/>
                </a:solidFill>
                <a:latin typeface="Times New Roman" pitchFamily="18" charset="0"/>
                <a:cs typeface="Times New Roman" pitchFamily="18" charset="0"/>
              </a:rPr>
              <a:t> 20. </a:t>
            </a:r>
            <a:endParaRPr lang="en-US" sz="2875" b="1"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37012331"/>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22583" y="2145521"/>
            <a:ext cx="2895600" cy="2262158"/>
          </a:xfrm>
          <a:prstGeom prst="rect">
            <a:avLst/>
          </a:prstGeom>
          <a:gradFill>
            <a:gsLst>
              <a:gs pos="0">
                <a:schemeClr val="accent2">
                  <a:lumMod val="60000"/>
                  <a:lumOff val="40000"/>
                </a:schemeClr>
              </a:gs>
              <a:gs pos="50000">
                <a:schemeClr val="accent2">
                  <a:lumMod val="20000"/>
                  <a:lumOff val="80000"/>
                </a:schemeClr>
              </a:gs>
              <a:gs pos="100000">
                <a:schemeClr val="bg1"/>
              </a:gs>
            </a:gsLst>
            <a:lin ang="5400000" scaled="0"/>
          </a:gradFill>
          <a:ln w="76200" cmpd="tri">
            <a:solidFill>
              <a:srgbClr val="0000FF"/>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endParaRPr lang="en-US" altLang="en-US" sz="900" b="1" dirty="0">
              <a:solidFill>
                <a:srgbClr val="FF3300"/>
              </a:solidFill>
              <a:latin typeface="Times New Roman" pitchFamily="18" charset="0"/>
            </a:endParaRPr>
          </a:p>
          <a:p>
            <a:pPr algn="ctr" eaLnBrk="1" hangingPunct="1">
              <a:spcBef>
                <a:spcPct val="50000"/>
              </a:spcBef>
            </a:pPr>
            <a:r>
              <a:rPr lang="en-US" altLang="en-US" sz="3600" b="1" dirty="0" err="1">
                <a:solidFill>
                  <a:srgbClr val="FF3300"/>
                </a:solidFill>
                <a:latin typeface="Times New Roman" pitchFamily="18" charset="0"/>
              </a:rPr>
              <a:t>Chương</a:t>
            </a:r>
            <a:r>
              <a:rPr lang="en-US" altLang="en-US" sz="3600" b="1" dirty="0">
                <a:solidFill>
                  <a:srgbClr val="FF3300"/>
                </a:solidFill>
                <a:latin typeface="Times New Roman" pitchFamily="18" charset="0"/>
              </a:rPr>
              <a:t> II: </a:t>
            </a:r>
          </a:p>
          <a:p>
            <a:pPr algn="ctr" eaLnBrk="1" hangingPunct="1">
              <a:spcBef>
                <a:spcPct val="50000"/>
              </a:spcBef>
            </a:pPr>
            <a:r>
              <a:rPr lang="en-US" altLang="en-US" sz="3600" b="1" dirty="0">
                <a:solidFill>
                  <a:srgbClr val="FF3300"/>
                </a:solidFill>
                <a:latin typeface="Times New Roman" pitchFamily="18" charset="0"/>
              </a:rPr>
              <a:t>NHIỆT HỌC</a:t>
            </a:r>
          </a:p>
          <a:p>
            <a:pPr algn="ctr" eaLnBrk="1" hangingPunct="1">
              <a:spcBef>
                <a:spcPct val="50000"/>
              </a:spcBef>
            </a:pPr>
            <a:endParaRPr lang="en-US" altLang="en-US" sz="1600" b="1" dirty="0">
              <a:solidFill>
                <a:srgbClr val="FF3300"/>
              </a:solidFill>
              <a:latin typeface="Times New Roman" pitchFamily="18" charset="0"/>
            </a:endParaRPr>
          </a:p>
        </p:txBody>
      </p:sp>
      <p:sp>
        <p:nvSpPr>
          <p:cNvPr id="99331" name="Rectangle 3"/>
          <p:cNvSpPr>
            <a:spLocks noChangeArrowheads="1"/>
          </p:cNvSpPr>
          <p:nvPr/>
        </p:nvSpPr>
        <p:spPr bwMode="auto">
          <a:xfrm>
            <a:off x="4724400" y="446618"/>
            <a:ext cx="4114800" cy="954107"/>
          </a:xfrm>
          <a:prstGeom prst="rect">
            <a:avLst/>
          </a:prstGeom>
          <a:solidFill>
            <a:srgbClr val="F5F8CC"/>
          </a:solidFill>
          <a:ln w="9525">
            <a:solidFill>
              <a:srgbClr val="FF3300"/>
            </a:solidFill>
            <a:miter lim="800000"/>
            <a:headEnd/>
            <a:tailEnd/>
          </a:ln>
        </p:spPr>
        <p:txBody>
          <a:bodyPr>
            <a:spAutoFit/>
          </a:bodyPr>
          <a:lstStyle/>
          <a:p>
            <a:pPr algn="just">
              <a:buFont typeface="Wingdings" pitchFamily="2" charset="2"/>
              <a:buChar char="Ø"/>
            </a:pPr>
            <a:r>
              <a:rPr lang="en-US" altLang="en-US" sz="2800" b="1">
                <a:solidFill>
                  <a:srgbClr val="0000FF"/>
                </a:solidFill>
                <a:latin typeface="Times New Roman" pitchFamily="18" charset="0"/>
              </a:rPr>
              <a:t> Các chất được cấu tạo như thế nào?</a:t>
            </a:r>
          </a:p>
        </p:txBody>
      </p:sp>
      <p:sp>
        <p:nvSpPr>
          <p:cNvPr id="99332" name="Rectangle 4"/>
          <p:cNvSpPr>
            <a:spLocks noChangeArrowheads="1"/>
          </p:cNvSpPr>
          <p:nvPr/>
        </p:nvSpPr>
        <p:spPr bwMode="auto">
          <a:xfrm>
            <a:off x="4724400" y="1589618"/>
            <a:ext cx="4114800" cy="1384995"/>
          </a:xfrm>
          <a:prstGeom prst="rect">
            <a:avLst/>
          </a:prstGeom>
          <a:solidFill>
            <a:srgbClr val="F5F8CC"/>
          </a:solidFill>
          <a:ln w="9525">
            <a:solidFill>
              <a:srgbClr val="FF3300"/>
            </a:solidFill>
            <a:miter lim="800000"/>
            <a:headEnd/>
            <a:tailEnd/>
          </a:ln>
        </p:spPr>
        <p:txBody>
          <a:bodyPr>
            <a:spAutoFit/>
          </a:bodyPr>
          <a:lstStyle/>
          <a:p>
            <a:pPr>
              <a:buFont typeface="Wingdings" pitchFamily="2" charset="2"/>
              <a:buChar char="Ø"/>
            </a:pPr>
            <a:r>
              <a:rPr lang="en-US" altLang="en-US" sz="2800" b="1">
                <a:solidFill>
                  <a:srgbClr val="0000FF"/>
                </a:solidFill>
                <a:latin typeface="Times New Roman" pitchFamily="18" charset="0"/>
              </a:rPr>
              <a:t> Nhiệt năng là gì? Có mấy cách truyền nhiệt năng?</a:t>
            </a:r>
          </a:p>
        </p:txBody>
      </p:sp>
      <p:sp>
        <p:nvSpPr>
          <p:cNvPr id="99333" name="Rectangle 5"/>
          <p:cNvSpPr>
            <a:spLocks noChangeArrowheads="1"/>
          </p:cNvSpPr>
          <p:nvPr/>
        </p:nvSpPr>
        <p:spPr bwMode="auto">
          <a:xfrm>
            <a:off x="4724400" y="3225800"/>
            <a:ext cx="4114800" cy="1384995"/>
          </a:xfrm>
          <a:prstGeom prst="rect">
            <a:avLst/>
          </a:prstGeom>
          <a:solidFill>
            <a:srgbClr val="F5F8CC"/>
          </a:solidFill>
          <a:ln w="9525">
            <a:solidFill>
              <a:srgbClr val="FF3300"/>
            </a:solidFill>
            <a:miter lim="800000"/>
            <a:headEnd/>
            <a:tailEnd/>
          </a:ln>
        </p:spPr>
        <p:txBody>
          <a:bodyPr>
            <a:spAutoFit/>
          </a:bodyPr>
          <a:lstStyle/>
          <a:p>
            <a:pPr algn="just">
              <a:buFont typeface="Wingdings" pitchFamily="2" charset="2"/>
              <a:buChar char="Ø"/>
            </a:pP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Nhiệt</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lượng</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là</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gì</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Xác</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định</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nhiệt</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lượng</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như</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thế</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nào</a:t>
            </a:r>
            <a:r>
              <a:rPr lang="en-US" altLang="en-US" sz="2800" b="1" dirty="0">
                <a:solidFill>
                  <a:srgbClr val="0000FF"/>
                </a:solidFill>
                <a:latin typeface="Times New Roman" pitchFamily="18" charset="0"/>
              </a:rPr>
              <a:t>?</a:t>
            </a:r>
          </a:p>
        </p:txBody>
      </p:sp>
      <p:sp>
        <p:nvSpPr>
          <p:cNvPr id="99334" name="Rectangle 6"/>
          <p:cNvSpPr>
            <a:spLocks noChangeArrowheads="1"/>
          </p:cNvSpPr>
          <p:nvPr/>
        </p:nvSpPr>
        <p:spPr bwMode="auto">
          <a:xfrm>
            <a:off x="4724400" y="4866218"/>
            <a:ext cx="4114800" cy="954107"/>
          </a:xfrm>
          <a:prstGeom prst="rect">
            <a:avLst/>
          </a:prstGeom>
          <a:solidFill>
            <a:srgbClr val="F5F8CC"/>
          </a:solidFill>
          <a:ln w="9525">
            <a:solidFill>
              <a:srgbClr val="FF3300"/>
            </a:solidFill>
            <a:miter lim="800000"/>
            <a:headEnd/>
            <a:tailEnd/>
          </a:ln>
        </p:spPr>
        <p:txBody>
          <a:bodyPr>
            <a:spAutoFit/>
          </a:bodyPr>
          <a:lstStyle/>
          <a:p>
            <a:pPr algn="just">
              <a:buFont typeface="Wingdings" pitchFamily="2" charset="2"/>
              <a:buChar char="Ø"/>
            </a:pPr>
            <a:r>
              <a:rPr lang="en-US" altLang="en-US" sz="2800" b="1" dirty="0">
                <a:solidFill>
                  <a:srgbClr val="0000FF"/>
                </a:solidFill>
                <a:latin typeface="Times New Roman" pitchFamily="18" charset="0"/>
              </a:rPr>
              <a:t> </a:t>
            </a:r>
            <a:r>
              <a:rPr lang="en-US" altLang="en-US" sz="2800" b="1" dirty="0" err="1" smtClean="0">
                <a:solidFill>
                  <a:srgbClr val="0000FF"/>
                </a:solidFill>
                <a:latin typeface="Times New Roman" pitchFamily="18" charset="0"/>
              </a:rPr>
              <a:t>Dẫn</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nhiệt</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là</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gì</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Các</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hình</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thức</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dẫn</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nhiệt</a:t>
            </a:r>
            <a:r>
              <a:rPr lang="en-US" altLang="en-US" sz="2800" b="1" dirty="0" smtClean="0">
                <a:solidFill>
                  <a:srgbClr val="0000FF"/>
                </a:solidFill>
                <a:latin typeface="Times New Roman" pitchFamily="18" charset="0"/>
              </a:rPr>
              <a:t>?</a:t>
            </a:r>
            <a:endParaRPr lang="en-US" altLang="en-US" sz="2800" b="1" dirty="0">
              <a:solidFill>
                <a:srgbClr val="0000FF"/>
              </a:solidFill>
              <a:latin typeface="Times New Roman" pitchFamily="18" charset="0"/>
            </a:endParaRPr>
          </a:p>
        </p:txBody>
      </p:sp>
      <p:sp>
        <p:nvSpPr>
          <p:cNvPr id="99335" name="Line 7"/>
          <p:cNvSpPr>
            <a:spLocks noChangeShapeType="1"/>
          </p:cNvSpPr>
          <p:nvPr/>
        </p:nvSpPr>
        <p:spPr bwMode="auto">
          <a:xfrm flipV="1">
            <a:off x="3048000" y="762000"/>
            <a:ext cx="1676400" cy="2514600"/>
          </a:xfrm>
          <a:prstGeom prst="line">
            <a:avLst/>
          </a:prstGeom>
          <a:noFill/>
          <a:ln w="5715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9336" name="Line 8"/>
          <p:cNvSpPr>
            <a:spLocks noChangeShapeType="1"/>
          </p:cNvSpPr>
          <p:nvPr/>
        </p:nvSpPr>
        <p:spPr bwMode="auto">
          <a:xfrm flipV="1">
            <a:off x="3048000" y="2057400"/>
            <a:ext cx="1676400" cy="1219200"/>
          </a:xfrm>
          <a:prstGeom prst="line">
            <a:avLst/>
          </a:prstGeom>
          <a:noFill/>
          <a:ln w="5715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9337" name="Line 9"/>
          <p:cNvSpPr>
            <a:spLocks noChangeShapeType="1"/>
          </p:cNvSpPr>
          <p:nvPr/>
        </p:nvSpPr>
        <p:spPr bwMode="auto">
          <a:xfrm>
            <a:off x="3048000" y="3276600"/>
            <a:ext cx="1676400" cy="457200"/>
          </a:xfrm>
          <a:prstGeom prst="line">
            <a:avLst/>
          </a:prstGeom>
          <a:noFill/>
          <a:ln w="5715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9338" name="Line 10"/>
          <p:cNvSpPr>
            <a:spLocks noChangeShapeType="1"/>
          </p:cNvSpPr>
          <p:nvPr/>
        </p:nvSpPr>
        <p:spPr bwMode="auto">
          <a:xfrm>
            <a:off x="3048000" y="3276600"/>
            <a:ext cx="1676400" cy="2209800"/>
          </a:xfrm>
          <a:prstGeom prst="line">
            <a:avLst/>
          </a:prstGeom>
          <a:noFill/>
          <a:ln w="5715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95755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box(in)">
                                      <p:cBhvr>
                                        <p:cTn id="7" dur="500"/>
                                        <p:tgtEl>
                                          <p:spTgt spid="99330"/>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9335"/>
                                        </p:tgtEl>
                                        <p:attrNameLst>
                                          <p:attrName>style.visibility</p:attrName>
                                        </p:attrNameLst>
                                      </p:cBhvr>
                                      <p:to>
                                        <p:strVal val="visible"/>
                                      </p:to>
                                    </p:set>
                                    <p:animEffect transition="in" filter="wipe(down)">
                                      <p:cBhvr>
                                        <p:cTn id="11" dur="500"/>
                                        <p:tgtEl>
                                          <p:spTgt spid="99335"/>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99331"/>
                                        </p:tgtEl>
                                        <p:attrNameLst>
                                          <p:attrName>style.visibility</p:attrName>
                                        </p:attrNameLst>
                                      </p:cBhvr>
                                      <p:to>
                                        <p:strVal val="visible"/>
                                      </p:to>
                                    </p:set>
                                    <p:animEffect transition="in" filter="box(in)">
                                      <p:cBhvr>
                                        <p:cTn id="15" dur="500"/>
                                        <p:tgtEl>
                                          <p:spTgt spid="99331"/>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9336"/>
                                        </p:tgtEl>
                                        <p:attrNameLst>
                                          <p:attrName>style.visibility</p:attrName>
                                        </p:attrNameLst>
                                      </p:cBhvr>
                                      <p:to>
                                        <p:strVal val="visible"/>
                                      </p:to>
                                    </p:set>
                                    <p:animEffect transition="in" filter="wipe(down)">
                                      <p:cBhvr>
                                        <p:cTn id="19" dur="500"/>
                                        <p:tgtEl>
                                          <p:spTgt spid="99336"/>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99332"/>
                                        </p:tgtEl>
                                        <p:attrNameLst>
                                          <p:attrName>style.visibility</p:attrName>
                                        </p:attrNameLst>
                                      </p:cBhvr>
                                      <p:to>
                                        <p:strVal val="visible"/>
                                      </p:to>
                                    </p:set>
                                    <p:animEffect transition="in" filter="box(in)">
                                      <p:cBhvr>
                                        <p:cTn id="23" dur="500"/>
                                        <p:tgtEl>
                                          <p:spTgt spid="99332"/>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9337"/>
                                        </p:tgtEl>
                                        <p:attrNameLst>
                                          <p:attrName>style.visibility</p:attrName>
                                        </p:attrNameLst>
                                      </p:cBhvr>
                                      <p:to>
                                        <p:strVal val="visible"/>
                                      </p:to>
                                    </p:set>
                                    <p:animEffect transition="in" filter="wipe(left)">
                                      <p:cBhvr>
                                        <p:cTn id="27" dur="500"/>
                                        <p:tgtEl>
                                          <p:spTgt spid="99337"/>
                                        </p:tgtEl>
                                      </p:cBhvr>
                                    </p:animEffect>
                                  </p:childTnLst>
                                </p:cTn>
                              </p:par>
                            </p:childTnLst>
                          </p:cTn>
                        </p:par>
                        <p:par>
                          <p:cTn id="28" fill="hold" nodeType="afterGroup">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99333"/>
                                        </p:tgtEl>
                                        <p:attrNameLst>
                                          <p:attrName>style.visibility</p:attrName>
                                        </p:attrNameLst>
                                      </p:cBhvr>
                                      <p:to>
                                        <p:strVal val="visible"/>
                                      </p:to>
                                    </p:set>
                                    <p:animEffect transition="in" filter="box(in)">
                                      <p:cBhvr>
                                        <p:cTn id="31" dur="500"/>
                                        <p:tgtEl>
                                          <p:spTgt spid="99333"/>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9338"/>
                                        </p:tgtEl>
                                        <p:attrNameLst>
                                          <p:attrName>style.visibility</p:attrName>
                                        </p:attrNameLst>
                                      </p:cBhvr>
                                      <p:to>
                                        <p:strVal val="visible"/>
                                      </p:to>
                                    </p:set>
                                    <p:animEffect transition="in" filter="wipe(left)">
                                      <p:cBhvr>
                                        <p:cTn id="35" dur="500"/>
                                        <p:tgtEl>
                                          <p:spTgt spid="99338"/>
                                        </p:tgtEl>
                                      </p:cBhvr>
                                    </p:animEffect>
                                  </p:childTnLst>
                                </p:cTn>
                              </p:par>
                            </p:childTnLst>
                          </p:cTn>
                        </p:par>
                        <p:par>
                          <p:cTn id="36" fill="hold" nodeType="afterGroup">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99334"/>
                                        </p:tgtEl>
                                        <p:attrNameLst>
                                          <p:attrName>style.visibility</p:attrName>
                                        </p:attrNameLst>
                                      </p:cBhvr>
                                      <p:to>
                                        <p:strVal val="visible"/>
                                      </p:to>
                                    </p:set>
                                    <p:animEffect transition="in" filter="box(in)">
                                      <p:cBhvr>
                                        <p:cTn id="39" dur="500"/>
                                        <p:tgtEl>
                                          <p:spTgt spid="99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p:bldP spid="99331" grpId="0" animBg="1"/>
      <p:bldP spid="99332" grpId="0" animBg="1"/>
      <p:bldP spid="99333" grpId="0" animBg="1"/>
      <p:bldP spid="99334" grpId="0" animBg="1"/>
      <p:bldP spid="99335" grpId="0" animBg="1"/>
      <p:bldP spid="99336" grpId="0" animBg="1"/>
      <p:bldP spid="99337" grpId="0" animBg="1"/>
      <p:bldP spid="993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6"/>
          <p:cNvSpPr>
            <a:spLocks noChangeShapeType="1"/>
          </p:cNvSpPr>
          <p:nvPr/>
        </p:nvSpPr>
        <p:spPr bwMode="auto">
          <a:xfrm>
            <a:off x="228600" y="1295400"/>
            <a:ext cx="0" cy="4248150"/>
          </a:xfrm>
          <a:prstGeom prst="line">
            <a:avLst/>
          </a:prstGeom>
          <a:noFill/>
          <a:ln w="63500" cmpd="thinThick">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7"/>
          <p:cNvSpPr>
            <a:spLocks noChangeShapeType="1"/>
          </p:cNvSpPr>
          <p:nvPr/>
        </p:nvSpPr>
        <p:spPr bwMode="auto">
          <a:xfrm>
            <a:off x="8839200" y="1219200"/>
            <a:ext cx="0" cy="4249738"/>
          </a:xfrm>
          <a:prstGeom prst="line">
            <a:avLst/>
          </a:prstGeom>
          <a:noFill/>
          <a:ln w="63500" cmpd="thickThin">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8"/>
          <p:cNvSpPr>
            <a:spLocks noChangeShapeType="1"/>
          </p:cNvSpPr>
          <p:nvPr/>
        </p:nvSpPr>
        <p:spPr bwMode="auto">
          <a:xfrm>
            <a:off x="2133600" y="6400800"/>
            <a:ext cx="5184775" cy="0"/>
          </a:xfrm>
          <a:prstGeom prst="line">
            <a:avLst/>
          </a:prstGeom>
          <a:noFill/>
          <a:ln w="63500" cmpd="thinThick">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Line 9"/>
          <p:cNvSpPr>
            <a:spLocks noChangeShapeType="1"/>
          </p:cNvSpPr>
          <p:nvPr/>
        </p:nvSpPr>
        <p:spPr bwMode="auto">
          <a:xfrm>
            <a:off x="1979613" y="333375"/>
            <a:ext cx="5184775" cy="0"/>
          </a:xfrm>
          <a:prstGeom prst="line">
            <a:avLst/>
          </a:prstGeom>
          <a:noFill/>
          <a:ln w="63500" cmpd="thinThick">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194" name="WordArt 10"/>
          <p:cNvSpPr>
            <a:spLocks noChangeArrowheads="1" noChangeShapeType="1" noTextEdit="1"/>
          </p:cNvSpPr>
          <p:nvPr/>
        </p:nvSpPr>
        <p:spPr bwMode="auto">
          <a:xfrm>
            <a:off x="520700" y="2209800"/>
            <a:ext cx="3924300" cy="5016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000" b="1" kern="10" dirty="0">
                <a:solidFill>
                  <a:srgbClr val="006600"/>
                </a:solidFill>
                <a:latin typeface="+mn-lt"/>
                <a:ea typeface="+mn-lt"/>
                <a:cs typeface="+mn-lt"/>
              </a:rPr>
              <a:t> </a:t>
            </a:r>
            <a:r>
              <a:rPr lang="en-US" sz="4000" b="1" kern="10" dirty="0" err="1" smtClean="0">
                <a:solidFill>
                  <a:srgbClr val="006600"/>
                </a:solidFill>
                <a:latin typeface="+mn-lt"/>
                <a:ea typeface="+mn-lt"/>
                <a:cs typeface="+mn-lt"/>
              </a:rPr>
              <a:t>Bài</a:t>
            </a:r>
            <a:r>
              <a:rPr lang="en-US" sz="4000" b="1" kern="10" dirty="0" smtClean="0">
                <a:solidFill>
                  <a:srgbClr val="006600"/>
                </a:solidFill>
                <a:latin typeface="+mn-lt"/>
                <a:ea typeface="+mn-lt"/>
                <a:cs typeface="+mn-lt"/>
              </a:rPr>
              <a:t> 19</a:t>
            </a:r>
            <a:endParaRPr lang="en-US" sz="4000" b="1" kern="10" dirty="0">
              <a:solidFill>
                <a:srgbClr val="006600"/>
              </a:solidFill>
              <a:latin typeface="+mn-lt"/>
              <a:ea typeface="+mn-lt"/>
              <a:cs typeface="+mn-lt"/>
            </a:endParaRPr>
          </a:p>
        </p:txBody>
      </p:sp>
      <p:sp>
        <p:nvSpPr>
          <p:cNvPr id="221195" name="WordArt 11"/>
          <p:cNvSpPr>
            <a:spLocks noChangeArrowheads="1" noChangeShapeType="1" noTextEdit="1"/>
          </p:cNvSpPr>
          <p:nvPr/>
        </p:nvSpPr>
        <p:spPr bwMode="auto">
          <a:xfrm>
            <a:off x="1066800" y="3124200"/>
            <a:ext cx="7010400" cy="1752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000" b="1" kern="10" dirty="0" smtClean="0">
                <a:solidFill>
                  <a:srgbClr val="D60093"/>
                </a:solidFill>
                <a:latin typeface="Times New Roman"/>
                <a:cs typeface="Times New Roman"/>
              </a:rPr>
              <a:t>CÁC CHẤT</a:t>
            </a:r>
            <a:r>
              <a:rPr lang="en-US" sz="4000" b="1" kern="10" dirty="0" smtClean="0">
                <a:solidFill>
                  <a:srgbClr val="D60093"/>
                </a:solidFill>
                <a:latin typeface="Times New Roman"/>
                <a:cs typeface="Times New Roman"/>
              </a:rPr>
              <a:t> ĐƯỢC CẤU TẠO NHƯ THẾ NÀO?</a:t>
            </a:r>
            <a:r>
              <a:rPr lang="vi-VN" sz="4000" b="1" kern="10" dirty="0" smtClean="0">
                <a:solidFill>
                  <a:srgbClr val="D60093"/>
                </a:solidFill>
                <a:latin typeface="Times New Roman"/>
                <a:cs typeface="Times New Roman"/>
              </a:rPr>
              <a:t> </a:t>
            </a:r>
            <a:endParaRPr lang="en-US" sz="4000" b="1" kern="10" dirty="0">
              <a:solidFill>
                <a:srgbClr val="D60093"/>
              </a:solidFill>
              <a:latin typeface="Times New Roman"/>
              <a:cs typeface="Times New Roman"/>
            </a:endParaRPr>
          </a:p>
        </p:txBody>
      </p:sp>
      <p:sp>
        <p:nvSpPr>
          <p:cNvPr id="221196" name="Text Box 12"/>
          <p:cNvSpPr txBox="1">
            <a:spLocks noChangeArrowheads="1"/>
          </p:cNvSpPr>
          <p:nvPr/>
        </p:nvSpPr>
        <p:spPr bwMode="auto">
          <a:xfrm>
            <a:off x="914400" y="457200"/>
            <a:ext cx="2590800" cy="641350"/>
          </a:xfrm>
          <a:prstGeom prst="rect">
            <a:avLst/>
          </a:prstGeom>
          <a:noFill/>
          <a:ln>
            <a:noFill/>
          </a:ln>
          <a:effectLst/>
        </p:spPr>
        <p:txBody>
          <a:bodyPr>
            <a:spAutoFit/>
          </a:bodyPr>
          <a:lstStyle/>
          <a:p>
            <a:pPr eaLnBrk="1" fontAlgn="auto" hangingPunct="1">
              <a:spcBef>
                <a:spcPct val="50000"/>
              </a:spcBef>
              <a:spcAft>
                <a:spcPts val="0"/>
              </a:spcAft>
              <a:defRPr/>
            </a:pPr>
            <a:r>
              <a:rPr lang="en-US" altLang="vi-VN" sz="3600" b="1" u="sng">
                <a:solidFill>
                  <a:srgbClr val="FF0000"/>
                </a:solidFill>
                <a:effectLst>
                  <a:outerShdw blurRad="38100" dist="38100" dir="2700000" algn="tl">
                    <a:srgbClr val="C0C0C0"/>
                  </a:outerShdw>
                </a:effectLst>
                <a:latin typeface="Times New Roman" panose="02020603050405020304" pitchFamily="18" charset="0"/>
              </a:rPr>
              <a:t>ChươngII</a:t>
            </a:r>
            <a:r>
              <a:rPr lang="en-US" altLang="vi-VN" sz="3600" b="1">
                <a:solidFill>
                  <a:srgbClr val="FF0000"/>
                </a:solidFill>
                <a:effectLst>
                  <a:outerShdw blurRad="38100" dist="38100" dir="2700000" algn="tl">
                    <a:srgbClr val="C0C0C0"/>
                  </a:outerShdw>
                </a:effectLst>
                <a:latin typeface="Times New Roman" panose="02020603050405020304" pitchFamily="18" charset="0"/>
              </a:rPr>
              <a:t>:</a:t>
            </a:r>
          </a:p>
        </p:txBody>
      </p:sp>
      <p:sp>
        <p:nvSpPr>
          <p:cNvPr id="221197" name="Text Box 13"/>
          <p:cNvSpPr txBox="1">
            <a:spLocks noChangeArrowheads="1"/>
          </p:cNvSpPr>
          <p:nvPr/>
        </p:nvSpPr>
        <p:spPr bwMode="auto">
          <a:xfrm>
            <a:off x="3124200" y="334963"/>
            <a:ext cx="5105400" cy="884237"/>
          </a:xfrm>
          <a:prstGeom prst="rect">
            <a:avLst/>
          </a:prstGeom>
          <a:noFill/>
          <a:ln>
            <a:noFill/>
          </a:ln>
          <a:effectLst/>
        </p:spPr>
        <p:txBody>
          <a:bodyPr>
            <a:spAutoFit/>
          </a:bodyPr>
          <a:lstStyle/>
          <a:p>
            <a:pPr algn="ctr" eaLnBrk="1" fontAlgn="auto" hangingPunct="1">
              <a:spcBef>
                <a:spcPct val="50000"/>
              </a:spcBef>
              <a:spcAft>
                <a:spcPts val="0"/>
              </a:spcAft>
              <a:defRPr/>
            </a:pPr>
            <a:r>
              <a:rPr lang="en-US" altLang="vi-VN" sz="5200" b="1" i="1">
                <a:solidFill>
                  <a:srgbClr val="FF0000"/>
                </a:solidFill>
                <a:effectLst>
                  <a:outerShdw blurRad="38100" dist="38100" dir="2700000" algn="tl">
                    <a:srgbClr val="C0C0C0"/>
                  </a:outerShdw>
                </a:effectLst>
                <a:latin typeface="Times New Roman" panose="02020603050405020304" pitchFamily="18" charset="0"/>
              </a:rPr>
              <a:t>NHIỆT HỌC</a:t>
            </a:r>
          </a:p>
        </p:txBody>
      </p:sp>
    </p:spTree>
    <p:extLst>
      <p:ext uri="{BB962C8B-B14F-4D97-AF65-F5344CB8AC3E}">
        <p14:creationId xmlns:p14="http://schemas.microsoft.com/office/powerpoint/2010/main" val="1178237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21194"/>
                                        </p:tgtEl>
                                        <p:attrNameLst>
                                          <p:attrName>style.visibility</p:attrName>
                                        </p:attrNameLst>
                                      </p:cBhvr>
                                      <p:to>
                                        <p:strVal val="visible"/>
                                      </p:to>
                                    </p:set>
                                    <p:anim calcmode="lin" valueType="num">
                                      <p:cBhvr>
                                        <p:cTn id="7" dur="1500" decel="50000" fill="hold">
                                          <p:stCondLst>
                                            <p:cond delay="0"/>
                                          </p:stCondLst>
                                        </p:cTn>
                                        <p:tgtEl>
                                          <p:spTgt spid="221194"/>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221194"/>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221194"/>
                                        </p:tgtEl>
                                        <p:attrNameLst>
                                          <p:attrName>ppt_w</p:attrName>
                                        </p:attrNameLst>
                                      </p:cBhvr>
                                      <p:tavLst>
                                        <p:tav tm="0">
                                          <p:val>
                                            <p:strVal val="#ppt_w*.05"/>
                                          </p:val>
                                        </p:tav>
                                        <p:tav tm="100000">
                                          <p:val>
                                            <p:strVal val="#ppt_w"/>
                                          </p:val>
                                        </p:tav>
                                      </p:tavLst>
                                    </p:anim>
                                    <p:anim calcmode="lin" valueType="num">
                                      <p:cBhvr>
                                        <p:cTn id="10" dur="3000" fill="hold"/>
                                        <p:tgtEl>
                                          <p:spTgt spid="221194"/>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221194"/>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221194"/>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221194"/>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221194"/>
                                        </p:tgtEl>
                                      </p:cBhvr>
                                    </p:animEffect>
                                  </p:childTnLst>
                                </p:cTn>
                              </p:par>
                            </p:childTnLst>
                          </p:cTn>
                        </p:par>
                        <p:par>
                          <p:cTn id="15" fill="hold" nodeType="afterGroup">
                            <p:stCondLst>
                              <p:cond delay="3000"/>
                            </p:stCondLst>
                            <p:childTnLst>
                              <p:par>
                                <p:cTn id="16" presetID="25" presetClass="entr" presetSubtype="0" fill="hold" grpId="0" nodeType="afterEffect">
                                  <p:stCondLst>
                                    <p:cond delay="0"/>
                                  </p:stCondLst>
                                  <p:childTnLst>
                                    <p:set>
                                      <p:cBhvr>
                                        <p:cTn id="17" dur="1" fill="hold">
                                          <p:stCondLst>
                                            <p:cond delay="0"/>
                                          </p:stCondLst>
                                        </p:cTn>
                                        <p:tgtEl>
                                          <p:spTgt spid="221195"/>
                                        </p:tgtEl>
                                        <p:attrNameLst>
                                          <p:attrName>style.visibility</p:attrName>
                                        </p:attrNameLst>
                                      </p:cBhvr>
                                      <p:to>
                                        <p:strVal val="visible"/>
                                      </p:to>
                                    </p:set>
                                    <p:anim calcmode="lin" valueType="num">
                                      <p:cBhvr>
                                        <p:cTn id="18" dur="1500" decel="50000" fill="hold">
                                          <p:stCondLst>
                                            <p:cond delay="0"/>
                                          </p:stCondLst>
                                        </p:cTn>
                                        <p:tgtEl>
                                          <p:spTgt spid="221195"/>
                                        </p:tgtEl>
                                        <p:attrNameLst>
                                          <p:attrName>style.rotation</p:attrName>
                                        </p:attrNameLst>
                                      </p:cBhvr>
                                      <p:tavLst>
                                        <p:tav tm="0">
                                          <p:val>
                                            <p:fltVal val="-90"/>
                                          </p:val>
                                        </p:tav>
                                        <p:tav tm="100000">
                                          <p:val>
                                            <p:fltVal val="0"/>
                                          </p:val>
                                        </p:tav>
                                      </p:tavLst>
                                    </p:anim>
                                    <p:anim calcmode="lin" valueType="num">
                                      <p:cBhvr>
                                        <p:cTn id="19" dur="1500" decel="50000" fill="hold">
                                          <p:stCondLst>
                                            <p:cond delay="0"/>
                                          </p:stCondLst>
                                        </p:cTn>
                                        <p:tgtEl>
                                          <p:spTgt spid="221195"/>
                                        </p:tgtEl>
                                        <p:attrNameLst>
                                          <p:attrName>ppt_w</p:attrName>
                                        </p:attrNameLst>
                                      </p:cBhvr>
                                      <p:tavLst>
                                        <p:tav tm="0">
                                          <p:val>
                                            <p:strVal val="#ppt_w"/>
                                          </p:val>
                                        </p:tav>
                                        <p:tav tm="100000">
                                          <p:val>
                                            <p:strVal val="#ppt_w*.05"/>
                                          </p:val>
                                        </p:tav>
                                      </p:tavLst>
                                    </p:anim>
                                    <p:anim calcmode="lin" valueType="num">
                                      <p:cBhvr>
                                        <p:cTn id="20" dur="1500" accel="50000" fill="hold">
                                          <p:stCondLst>
                                            <p:cond delay="1500"/>
                                          </p:stCondLst>
                                        </p:cTn>
                                        <p:tgtEl>
                                          <p:spTgt spid="221195"/>
                                        </p:tgtEl>
                                        <p:attrNameLst>
                                          <p:attrName>ppt_w</p:attrName>
                                        </p:attrNameLst>
                                      </p:cBhvr>
                                      <p:tavLst>
                                        <p:tav tm="0">
                                          <p:val>
                                            <p:strVal val="#ppt_w*.05"/>
                                          </p:val>
                                        </p:tav>
                                        <p:tav tm="100000">
                                          <p:val>
                                            <p:strVal val="#ppt_w"/>
                                          </p:val>
                                        </p:tav>
                                      </p:tavLst>
                                    </p:anim>
                                    <p:anim calcmode="lin" valueType="num">
                                      <p:cBhvr>
                                        <p:cTn id="21" dur="3000" fill="hold"/>
                                        <p:tgtEl>
                                          <p:spTgt spid="221195"/>
                                        </p:tgtEl>
                                        <p:attrNameLst>
                                          <p:attrName>ppt_h</p:attrName>
                                        </p:attrNameLst>
                                      </p:cBhvr>
                                      <p:tavLst>
                                        <p:tav tm="0">
                                          <p:val>
                                            <p:strVal val="#ppt_h"/>
                                          </p:val>
                                        </p:tav>
                                        <p:tav tm="100000">
                                          <p:val>
                                            <p:strVal val="#ppt_h"/>
                                          </p:val>
                                        </p:tav>
                                      </p:tavLst>
                                    </p:anim>
                                    <p:anim calcmode="lin" valueType="num">
                                      <p:cBhvr>
                                        <p:cTn id="22" dur="1500" decel="50000" fill="hold">
                                          <p:stCondLst>
                                            <p:cond delay="0"/>
                                          </p:stCondLst>
                                        </p:cTn>
                                        <p:tgtEl>
                                          <p:spTgt spid="221195"/>
                                        </p:tgtEl>
                                        <p:attrNameLst>
                                          <p:attrName>ppt_x</p:attrName>
                                        </p:attrNameLst>
                                      </p:cBhvr>
                                      <p:tavLst>
                                        <p:tav tm="0">
                                          <p:val>
                                            <p:strVal val="#ppt_x+.4"/>
                                          </p:val>
                                        </p:tav>
                                        <p:tav tm="100000">
                                          <p:val>
                                            <p:strVal val="#ppt_x"/>
                                          </p:val>
                                        </p:tav>
                                      </p:tavLst>
                                    </p:anim>
                                    <p:anim calcmode="lin" valueType="num">
                                      <p:cBhvr>
                                        <p:cTn id="23" dur="1500" decel="50000" fill="hold">
                                          <p:stCondLst>
                                            <p:cond delay="0"/>
                                          </p:stCondLst>
                                        </p:cTn>
                                        <p:tgtEl>
                                          <p:spTgt spid="221195"/>
                                        </p:tgtEl>
                                        <p:attrNameLst>
                                          <p:attrName>ppt_y</p:attrName>
                                        </p:attrNameLst>
                                      </p:cBhvr>
                                      <p:tavLst>
                                        <p:tav tm="0">
                                          <p:val>
                                            <p:strVal val="#ppt_y-.2"/>
                                          </p:val>
                                        </p:tav>
                                        <p:tav tm="100000">
                                          <p:val>
                                            <p:strVal val="#ppt_y+.1"/>
                                          </p:val>
                                        </p:tav>
                                      </p:tavLst>
                                    </p:anim>
                                    <p:anim calcmode="lin" valueType="num">
                                      <p:cBhvr>
                                        <p:cTn id="24" dur="1500" accel="50000" fill="hold">
                                          <p:stCondLst>
                                            <p:cond delay="1500"/>
                                          </p:stCondLst>
                                        </p:cTn>
                                        <p:tgtEl>
                                          <p:spTgt spid="221195"/>
                                        </p:tgtEl>
                                        <p:attrNameLst>
                                          <p:attrName>ppt_y</p:attrName>
                                        </p:attrNameLst>
                                      </p:cBhvr>
                                      <p:tavLst>
                                        <p:tav tm="0">
                                          <p:val>
                                            <p:strVal val="#ppt_y+.1"/>
                                          </p:val>
                                        </p:tav>
                                        <p:tav tm="100000">
                                          <p:val>
                                            <p:strVal val="#ppt_y"/>
                                          </p:val>
                                        </p:tav>
                                      </p:tavLst>
                                    </p:anim>
                                    <p:animEffect transition="in" filter="fade">
                                      <p:cBhvr>
                                        <p:cTn id="25" dur="3000" decel="50000">
                                          <p:stCondLst>
                                            <p:cond delay="0"/>
                                          </p:stCondLst>
                                        </p:cTn>
                                        <p:tgtEl>
                                          <p:spTgt spid="22119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21196"/>
                                        </p:tgtEl>
                                        <p:attrNameLst>
                                          <p:attrName>style.visibility</p:attrName>
                                        </p:attrNameLst>
                                      </p:cBhvr>
                                      <p:to>
                                        <p:strVal val="visible"/>
                                      </p:to>
                                    </p:set>
                                    <p:animEffect transition="in" filter="blinds(horizontal)">
                                      <p:cBhvr>
                                        <p:cTn id="28" dur="1000"/>
                                        <p:tgtEl>
                                          <p:spTgt spid="221196"/>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221197"/>
                                        </p:tgtEl>
                                        <p:attrNameLst>
                                          <p:attrName>style.visibility</p:attrName>
                                        </p:attrNameLst>
                                      </p:cBhvr>
                                      <p:to>
                                        <p:strVal val="visible"/>
                                      </p:to>
                                    </p:set>
                                    <p:anim calcmode="lin" valueType="num">
                                      <p:cBhvr>
                                        <p:cTn id="31" dur="500" fill="hold"/>
                                        <p:tgtEl>
                                          <p:spTgt spid="22119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21197"/>
                                        </p:tgtEl>
                                        <p:attrNameLst>
                                          <p:attrName>ppt_y</p:attrName>
                                        </p:attrNameLst>
                                      </p:cBhvr>
                                      <p:tavLst>
                                        <p:tav tm="0">
                                          <p:val>
                                            <p:strVal val="#ppt_y"/>
                                          </p:val>
                                        </p:tav>
                                        <p:tav tm="100000">
                                          <p:val>
                                            <p:strVal val="#ppt_y"/>
                                          </p:val>
                                        </p:tav>
                                      </p:tavLst>
                                    </p:anim>
                                    <p:anim calcmode="lin" valueType="num">
                                      <p:cBhvr>
                                        <p:cTn id="33" dur="500" fill="hold"/>
                                        <p:tgtEl>
                                          <p:spTgt spid="22119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2119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21197"/>
                                        </p:tgtEl>
                                      </p:cBhvr>
                                    </p:animEffect>
                                  </p:childTnLst>
                                </p:cTn>
                              </p:par>
                              <p:par>
                                <p:cTn id="36" presetID="31" presetClass="entr" presetSubtype="0" fill="hold" grpId="1" nodeType="withEffect">
                                  <p:stCondLst>
                                    <p:cond delay="0"/>
                                  </p:stCondLst>
                                  <p:iterate type="lt">
                                    <p:tmPct val="5000"/>
                                  </p:iterate>
                                  <p:childTnLst>
                                    <p:set>
                                      <p:cBhvr>
                                        <p:cTn id="37" dur="1" fill="hold">
                                          <p:stCondLst>
                                            <p:cond delay="0"/>
                                          </p:stCondLst>
                                        </p:cTn>
                                        <p:tgtEl>
                                          <p:spTgt spid="221197"/>
                                        </p:tgtEl>
                                        <p:attrNameLst>
                                          <p:attrName>style.visibility</p:attrName>
                                        </p:attrNameLst>
                                      </p:cBhvr>
                                      <p:to>
                                        <p:strVal val="visible"/>
                                      </p:to>
                                    </p:set>
                                    <p:anim calcmode="lin" valueType="num">
                                      <p:cBhvr>
                                        <p:cTn id="38" dur="1000" fill="hold"/>
                                        <p:tgtEl>
                                          <p:spTgt spid="221197"/>
                                        </p:tgtEl>
                                        <p:attrNameLst>
                                          <p:attrName>ppt_w</p:attrName>
                                        </p:attrNameLst>
                                      </p:cBhvr>
                                      <p:tavLst>
                                        <p:tav tm="0">
                                          <p:val>
                                            <p:fltVal val="0"/>
                                          </p:val>
                                        </p:tav>
                                        <p:tav tm="100000">
                                          <p:val>
                                            <p:strVal val="#ppt_w"/>
                                          </p:val>
                                        </p:tav>
                                      </p:tavLst>
                                    </p:anim>
                                    <p:anim calcmode="lin" valueType="num">
                                      <p:cBhvr>
                                        <p:cTn id="39" dur="1000" fill="hold"/>
                                        <p:tgtEl>
                                          <p:spTgt spid="221197"/>
                                        </p:tgtEl>
                                        <p:attrNameLst>
                                          <p:attrName>ppt_h</p:attrName>
                                        </p:attrNameLst>
                                      </p:cBhvr>
                                      <p:tavLst>
                                        <p:tav tm="0">
                                          <p:val>
                                            <p:fltVal val="0"/>
                                          </p:val>
                                        </p:tav>
                                        <p:tav tm="100000">
                                          <p:val>
                                            <p:strVal val="#ppt_h"/>
                                          </p:val>
                                        </p:tav>
                                      </p:tavLst>
                                    </p:anim>
                                    <p:anim calcmode="lin" valueType="num">
                                      <p:cBhvr>
                                        <p:cTn id="40" dur="1000" fill="hold"/>
                                        <p:tgtEl>
                                          <p:spTgt spid="221197"/>
                                        </p:tgtEl>
                                        <p:attrNameLst>
                                          <p:attrName>style.rotation</p:attrName>
                                        </p:attrNameLst>
                                      </p:cBhvr>
                                      <p:tavLst>
                                        <p:tav tm="0">
                                          <p:val>
                                            <p:fltVal val="90"/>
                                          </p:val>
                                        </p:tav>
                                        <p:tav tm="100000">
                                          <p:val>
                                            <p:fltVal val="0"/>
                                          </p:val>
                                        </p:tav>
                                      </p:tavLst>
                                    </p:anim>
                                    <p:animEffect transition="in" filter="fade">
                                      <p:cBhvr>
                                        <p:cTn id="41" dur="1000"/>
                                        <p:tgtEl>
                                          <p:spTgt spid="221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4" grpId="0" animBg="1"/>
      <p:bldP spid="221195" grpId="0" animBg="1"/>
      <p:bldP spid="221196" grpId="0"/>
      <p:bldP spid="221197" grpId="0"/>
      <p:bldP spid="22119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304801"/>
            <a:ext cx="7315200" cy="615951"/>
          </a:xfrm>
          <a:prstGeom prst="rect">
            <a:avLst/>
          </a:prstGeom>
          <a:noFill/>
          <a:ln w="9525">
            <a:noFill/>
            <a:miter lim="800000"/>
            <a:headEnd/>
            <a:tailEnd/>
          </a:ln>
          <a:effectLst/>
        </p:spPr>
        <p:txBody>
          <a:bodyPr/>
          <a:lstStyle/>
          <a:p>
            <a:pPr indent="522288" algn="just">
              <a:spcBef>
                <a:spcPct val="20000"/>
              </a:spcBef>
              <a:buClr>
                <a:schemeClr val="hlink"/>
              </a:buClr>
              <a:buSzPct val="70000"/>
              <a:buFont typeface="Wingdings" pitchFamily="2" charset="2"/>
              <a:buNone/>
              <a:defRPr/>
            </a:pPr>
            <a:r>
              <a:rPr lang="en-US" sz="3200" b="1" i="1" dirty="0" err="1">
                <a:solidFill>
                  <a:srgbClr val="FF0000"/>
                </a:solidFill>
                <a:effectLst>
                  <a:outerShdw blurRad="38100" dist="38100" dir="2700000" algn="tl">
                    <a:srgbClr val="C0C0C0"/>
                  </a:outerShdw>
                </a:effectLst>
                <a:latin typeface="Times New Roman" pitchFamily="18" charset="0"/>
              </a:rPr>
              <a:t>Đổ</a:t>
            </a:r>
            <a:r>
              <a:rPr lang="en-US" sz="3200" b="1" i="1" dirty="0">
                <a:solidFill>
                  <a:srgbClr val="FF0000"/>
                </a:solidFill>
                <a:effectLst>
                  <a:outerShdw blurRad="38100" dist="38100" dir="2700000" algn="tl">
                    <a:srgbClr val="C0C0C0"/>
                  </a:outerShdw>
                </a:effectLst>
                <a:latin typeface="Times New Roman" pitchFamily="18" charset="0"/>
              </a:rPr>
              <a:t> 50cm</a:t>
            </a:r>
            <a:r>
              <a:rPr lang="en-US" sz="3200" b="1" i="1" baseline="30000" dirty="0">
                <a:solidFill>
                  <a:srgbClr val="FF0000"/>
                </a:solidFill>
                <a:effectLst>
                  <a:outerShdw blurRad="38100" dist="38100" dir="2700000" algn="tl">
                    <a:srgbClr val="C0C0C0"/>
                  </a:outerShdw>
                </a:effectLst>
                <a:latin typeface="Times New Roman" pitchFamily="18" charset="0"/>
              </a:rPr>
              <a:t>3</a:t>
            </a:r>
            <a:r>
              <a:rPr lang="en-US" sz="3200" b="1" i="1" dirty="0">
                <a:solidFill>
                  <a:srgbClr val="FF0000"/>
                </a:solidFill>
                <a:effectLst>
                  <a:outerShdw blurRad="38100" dist="38100" dir="2700000" algn="tl">
                    <a:srgbClr val="C0C0C0"/>
                  </a:outerShdw>
                </a:effectLst>
                <a:latin typeface="Times New Roman" pitchFamily="18" charset="0"/>
              </a:rPr>
              <a:t> </a:t>
            </a:r>
            <a:r>
              <a:rPr lang="en-US" sz="3200" b="1" i="1" dirty="0" err="1">
                <a:solidFill>
                  <a:srgbClr val="FF0000"/>
                </a:solidFill>
                <a:effectLst>
                  <a:outerShdw blurRad="38100" dist="38100" dir="2700000" algn="tl">
                    <a:srgbClr val="C0C0C0"/>
                  </a:outerShdw>
                </a:effectLst>
                <a:latin typeface="Times New Roman" pitchFamily="18" charset="0"/>
              </a:rPr>
              <a:t>rượu</a:t>
            </a:r>
            <a:r>
              <a:rPr lang="en-US" sz="3200" b="1" i="1" dirty="0">
                <a:solidFill>
                  <a:srgbClr val="FF0000"/>
                </a:solidFill>
                <a:effectLst>
                  <a:outerShdw blurRad="38100" dist="38100" dir="2700000" algn="tl">
                    <a:srgbClr val="C0C0C0"/>
                  </a:outerShdw>
                </a:effectLst>
                <a:latin typeface="Times New Roman" pitchFamily="18" charset="0"/>
              </a:rPr>
              <a:t> </a:t>
            </a:r>
            <a:r>
              <a:rPr lang="en-US" sz="3200" b="1" i="1" dirty="0" err="1">
                <a:solidFill>
                  <a:srgbClr val="FF0000"/>
                </a:solidFill>
                <a:effectLst>
                  <a:outerShdw blurRad="38100" dist="38100" dir="2700000" algn="tl">
                    <a:srgbClr val="C0C0C0"/>
                  </a:outerShdw>
                </a:effectLst>
                <a:latin typeface="Times New Roman" pitchFamily="18" charset="0"/>
              </a:rPr>
              <a:t>vào</a:t>
            </a:r>
            <a:r>
              <a:rPr lang="en-US" sz="3200" b="1" i="1" dirty="0">
                <a:solidFill>
                  <a:srgbClr val="FF0000"/>
                </a:solidFill>
                <a:effectLst>
                  <a:outerShdw blurRad="38100" dist="38100" dir="2700000" algn="tl">
                    <a:srgbClr val="C0C0C0"/>
                  </a:outerShdw>
                </a:effectLst>
                <a:latin typeface="Times New Roman" pitchFamily="18" charset="0"/>
              </a:rPr>
              <a:t> 50cm</a:t>
            </a:r>
            <a:r>
              <a:rPr lang="en-US" sz="3200" b="1" i="1" baseline="30000" dirty="0">
                <a:solidFill>
                  <a:srgbClr val="FF0000"/>
                </a:solidFill>
                <a:effectLst>
                  <a:outerShdw blurRad="38100" dist="38100" dir="2700000" algn="tl">
                    <a:srgbClr val="C0C0C0"/>
                  </a:outerShdw>
                </a:effectLst>
                <a:latin typeface="Times New Roman" pitchFamily="18" charset="0"/>
              </a:rPr>
              <a:t>3 </a:t>
            </a:r>
            <a:r>
              <a:rPr lang="en-US" sz="3200" b="1" i="1" dirty="0" err="1">
                <a:solidFill>
                  <a:srgbClr val="FF0000"/>
                </a:solidFill>
                <a:effectLst>
                  <a:outerShdw blurRad="38100" dist="38100" dir="2700000" algn="tl">
                    <a:srgbClr val="C0C0C0"/>
                  </a:outerShdw>
                </a:effectLst>
                <a:latin typeface="Times New Roman" pitchFamily="18" charset="0"/>
              </a:rPr>
              <a:t>nước</a:t>
            </a:r>
            <a:r>
              <a:rPr lang="en-US" sz="3200" b="1" i="1" dirty="0">
                <a:solidFill>
                  <a:srgbClr val="FF0000"/>
                </a:solidFill>
                <a:effectLst>
                  <a:outerShdw blurRad="38100" dist="38100" dir="2700000" algn="tl">
                    <a:srgbClr val="C0C0C0"/>
                  </a:outerShdw>
                </a:effectLst>
                <a:latin typeface="Times New Roman" pitchFamily="18" charset="0"/>
              </a:rPr>
              <a:t>.</a:t>
            </a:r>
          </a:p>
        </p:txBody>
      </p:sp>
      <p:grpSp>
        <p:nvGrpSpPr>
          <p:cNvPr id="68611" name="Group 5"/>
          <p:cNvGrpSpPr>
            <a:grpSpLocks/>
          </p:cNvGrpSpPr>
          <p:nvPr/>
        </p:nvGrpSpPr>
        <p:grpSpPr bwMode="auto">
          <a:xfrm>
            <a:off x="0" y="2286000"/>
            <a:ext cx="9144000" cy="4876800"/>
            <a:chOff x="0" y="1496"/>
            <a:chExt cx="5616" cy="2962"/>
          </a:xfrm>
        </p:grpSpPr>
        <p:sp>
          <p:nvSpPr>
            <p:cNvPr id="50182" name="Rectangle 6"/>
            <p:cNvSpPr>
              <a:spLocks noChangeArrowheads="1"/>
            </p:cNvSpPr>
            <p:nvPr/>
          </p:nvSpPr>
          <p:spPr bwMode="auto">
            <a:xfrm>
              <a:off x="4811" y="2821"/>
              <a:ext cx="603" cy="1090"/>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0" scaled="1"/>
            </a:gradFill>
            <a:ln w="9525">
              <a:noFill/>
              <a:miter lim="800000"/>
              <a:headEnd/>
              <a:tailEnd/>
            </a:ln>
            <a:effectLst/>
          </p:spPr>
          <p:txBody>
            <a:bodyPr wrap="none" anchor="ctr"/>
            <a:lstStyle/>
            <a:p>
              <a:pPr>
                <a:defRPr/>
              </a:pPr>
              <a:endParaRPr lang="en-US"/>
            </a:p>
          </p:txBody>
        </p:sp>
        <p:grpSp>
          <p:nvGrpSpPr>
            <p:cNvPr id="68619" name="Group 7"/>
            <p:cNvGrpSpPr>
              <a:grpSpLocks/>
            </p:cNvGrpSpPr>
            <p:nvPr/>
          </p:nvGrpSpPr>
          <p:grpSpPr bwMode="auto">
            <a:xfrm>
              <a:off x="2347" y="1496"/>
              <a:ext cx="846" cy="2570"/>
              <a:chOff x="873" y="1496"/>
              <a:chExt cx="846" cy="2570"/>
            </a:xfrm>
          </p:grpSpPr>
          <p:grpSp>
            <p:nvGrpSpPr>
              <p:cNvPr id="68681" name="Group 8"/>
              <p:cNvGrpSpPr>
                <a:grpSpLocks/>
              </p:cNvGrpSpPr>
              <p:nvPr/>
            </p:nvGrpSpPr>
            <p:grpSpPr bwMode="auto">
              <a:xfrm>
                <a:off x="873" y="1496"/>
                <a:ext cx="846" cy="2570"/>
                <a:chOff x="776" y="1502"/>
                <a:chExt cx="846" cy="2570"/>
              </a:xfrm>
            </p:grpSpPr>
            <p:sp>
              <p:nvSpPr>
                <p:cNvPr id="68683" name="Freeform 9"/>
                <p:cNvSpPr>
                  <a:spLocks/>
                </p:cNvSpPr>
                <p:nvPr/>
              </p:nvSpPr>
              <p:spPr bwMode="auto">
                <a:xfrm>
                  <a:off x="776"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84" name="Line 10"/>
                <p:cNvSpPr>
                  <a:spLocks noChangeShapeType="1"/>
                </p:cNvSpPr>
                <p:nvPr/>
              </p:nvSpPr>
              <p:spPr bwMode="auto">
                <a:xfrm>
                  <a:off x="918" y="1746"/>
                  <a:ext cx="23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68685" name="Line 11"/>
                <p:cNvSpPr>
                  <a:spLocks noChangeShapeType="1"/>
                </p:cNvSpPr>
                <p:nvPr/>
              </p:nvSpPr>
              <p:spPr bwMode="auto">
                <a:xfrm>
                  <a:off x="918" y="1853"/>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86" name="Line 12"/>
                <p:cNvSpPr>
                  <a:spLocks noChangeShapeType="1"/>
                </p:cNvSpPr>
                <p:nvPr/>
              </p:nvSpPr>
              <p:spPr bwMode="auto">
                <a:xfrm>
                  <a:off x="918" y="1961"/>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87" name="Line 13"/>
                <p:cNvSpPr>
                  <a:spLocks noChangeShapeType="1"/>
                </p:cNvSpPr>
                <p:nvPr/>
              </p:nvSpPr>
              <p:spPr bwMode="auto">
                <a:xfrm>
                  <a:off x="918" y="2069"/>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88" name="Line 14"/>
                <p:cNvSpPr>
                  <a:spLocks noChangeShapeType="1"/>
                </p:cNvSpPr>
                <p:nvPr/>
              </p:nvSpPr>
              <p:spPr bwMode="auto">
                <a:xfrm>
                  <a:off x="918" y="2176"/>
                  <a:ext cx="23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68689" name="Line 15"/>
                <p:cNvSpPr>
                  <a:spLocks noChangeShapeType="1"/>
                </p:cNvSpPr>
                <p:nvPr/>
              </p:nvSpPr>
              <p:spPr bwMode="auto">
                <a:xfrm>
                  <a:off x="918" y="2284"/>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90" name="Line 16"/>
                <p:cNvSpPr>
                  <a:spLocks noChangeShapeType="1"/>
                </p:cNvSpPr>
                <p:nvPr/>
              </p:nvSpPr>
              <p:spPr bwMode="auto">
                <a:xfrm>
                  <a:off x="918" y="2392"/>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91" name="Line 17"/>
                <p:cNvSpPr>
                  <a:spLocks noChangeShapeType="1"/>
                </p:cNvSpPr>
                <p:nvPr/>
              </p:nvSpPr>
              <p:spPr bwMode="auto">
                <a:xfrm>
                  <a:off x="918" y="2499"/>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92" name="Line 18"/>
                <p:cNvSpPr>
                  <a:spLocks noChangeShapeType="1"/>
                </p:cNvSpPr>
                <p:nvPr/>
              </p:nvSpPr>
              <p:spPr bwMode="auto">
                <a:xfrm>
                  <a:off x="918" y="2607"/>
                  <a:ext cx="23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68693" name="Line 19"/>
                <p:cNvSpPr>
                  <a:spLocks noChangeShapeType="1"/>
                </p:cNvSpPr>
                <p:nvPr/>
              </p:nvSpPr>
              <p:spPr bwMode="auto">
                <a:xfrm>
                  <a:off x="918" y="2715"/>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94" name="Line 20"/>
                <p:cNvSpPr>
                  <a:spLocks noChangeShapeType="1"/>
                </p:cNvSpPr>
                <p:nvPr/>
              </p:nvSpPr>
              <p:spPr bwMode="auto">
                <a:xfrm>
                  <a:off x="918" y="2823"/>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95" name="Line 21"/>
                <p:cNvSpPr>
                  <a:spLocks noChangeShapeType="1"/>
                </p:cNvSpPr>
                <p:nvPr/>
              </p:nvSpPr>
              <p:spPr bwMode="auto">
                <a:xfrm>
                  <a:off x="918" y="2930"/>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96" name="Line 22"/>
                <p:cNvSpPr>
                  <a:spLocks noChangeShapeType="1"/>
                </p:cNvSpPr>
                <p:nvPr/>
              </p:nvSpPr>
              <p:spPr bwMode="auto">
                <a:xfrm>
                  <a:off x="918" y="3038"/>
                  <a:ext cx="23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68697" name="Line 23"/>
                <p:cNvSpPr>
                  <a:spLocks noChangeShapeType="1"/>
                </p:cNvSpPr>
                <p:nvPr/>
              </p:nvSpPr>
              <p:spPr bwMode="auto">
                <a:xfrm>
                  <a:off x="918" y="3146"/>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98" name="Line 24"/>
                <p:cNvSpPr>
                  <a:spLocks noChangeShapeType="1"/>
                </p:cNvSpPr>
                <p:nvPr/>
              </p:nvSpPr>
              <p:spPr bwMode="auto">
                <a:xfrm>
                  <a:off x="918" y="3253"/>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99" name="Line 25"/>
                <p:cNvSpPr>
                  <a:spLocks noChangeShapeType="1"/>
                </p:cNvSpPr>
                <p:nvPr/>
              </p:nvSpPr>
              <p:spPr bwMode="auto">
                <a:xfrm>
                  <a:off x="918" y="3361"/>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00" name="Line 26"/>
                <p:cNvSpPr>
                  <a:spLocks noChangeShapeType="1"/>
                </p:cNvSpPr>
                <p:nvPr/>
              </p:nvSpPr>
              <p:spPr bwMode="auto">
                <a:xfrm>
                  <a:off x="918" y="3469"/>
                  <a:ext cx="23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68701" name="Line 27"/>
                <p:cNvSpPr>
                  <a:spLocks noChangeShapeType="1"/>
                </p:cNvSpPr>
                <p:nvPr/>
              </p:nvSpPr>
              <p:spPr bwMode="auto">
                <a:xfrm>
                  <a:off x="918" y="3576"/>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02" name="Line 28"/>
                <p:cNvSpPr>
                  <a:spLocks noChangeShapeType="1"/>
                </p:cNvSpPr>
                <p:nvPr/>
              </p:nvSpPr>
              <p:spPr bwMode="auto">
                <a:xfrm>
                  <a:off x="918" y="3684"/>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03" name="Line 29"/>
                <p:cNvSpPr>
                  <a:spLocks noChangeShapeType="1"/>
                </p:cNvSpPr>
                <p:nvPr/>
              </p:nvSpPr>
              <p:spPr bwMode="auto">
                <a:xfrm>
                  <a:off x="918" y="3792"/>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04" name="Line 30"/>
                <p:cNvSpPr>
                  <a:spLocks noChangeShapeType="1"/>
                </p:cNvSpPr>
                <p:nvPr/>
              </p:nvSpPr>
              <p:spPr bwMode="auto">
                <a:xfrm>
                  <a:off x="918" y="3900"/>
                  <a:ext cx="23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68705" name="Text Box 31"/>
                <p:cNvSpPr txBox="1">
                  <a:spLocks noChangeArrowheads="1"/>
                </p:cNvSpPr>
                <p:nvPr/>
              </p:nvSpPr>
              <p:spPr bwMode="auto">
                <a:xfrm>
                  <a:off x="1135" y="1632"/>
                  <a:ext cx="4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solidFill>
                        <a:schemeClr val="bg1"/>
                      </a:solidFill>
                    </a:rPr>
                    <a:t>100</a:t>
                  </a:r>
                </a:p>
              </p:txBody>
            </p:sp>
            <p:sp>
              <p:nvSpPr>
                <p:cNvPr id="68706" name="Text Box 32"/>
                <p:cNvSpPr txBox="1">
                  <a:spLocks noChangeArrowheads="1"/>
                </p:cNvSpPr>
                <p:nvPr/>
              </p:nvSpPr>
              <p:spPr bwMode="auto">
                <a:xfrm>
                  <a:off x="1135" y="2488"/>
                  <a:ext cx="4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solidFill>
                        <a:schemeClr val="bg1"/>
                      </a:solidFill>
                    </a:rPr>
                    <a:t>60</a:t>
                  </a:r>
                </a:p>
              </p:txBody>
            </p:sp>
            <p:sp>
              <p:nvSpPr>
                <p:cNvPr id="68707" name="Text Box 33"/>
                <p:cNvSpPr txBox="1">
                  <a:spLocks noChangeArrowheads="1"/>
                </p:cNvSpPr>
                <p:nvPr/>
              </p:nvSpPr>
              <p:spPr bwMode="auto">
                <a:xfrm>
                  <a:off x="1135" y="2917"/>
                  <a:ext cx="4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solidFill>
                        <a:schemeClr val="bg1"/>
                      </a:solidFill>
                    </a:rPr>
                    <a:t>40</a:t>
                  </a:r>
                </a:p>
              </p:txBody>
            </p:sp>
            <p:sp>
              <p:nvSpPr>
                <p:cNvPr id="68708" name="Text Box 34"/>
                <p:cNvSpPr txBox="1">
                  <a:spLocks noChangeArrowheads="1"/>
                </p:cNvSpPr>
                <p:nvPr/>
              </p:nvSpPr>
              <p:spPr bwMode="auto">
                <a:xfrm>
                  <a:off x="1135" y="3345"/>
                  <a:ext cx="4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solidFill>
                        <a:schemeClr val="bg1"/>
                      </a:solidFill>
                    </a:rPr>
                    <a:t>20</a:t>
                  </a:r>
                </a:p>
              </p:txBody>
            </p:sp>
            <p:sp>
              <p:nvSpPr>
                <p:cNvPr id="68709" name="Text Box 35"/>
                <p:cNvSpPr txBox="1">
                  <a:spLocks noChangeArrowheads="1"/>
                </p:cNvSpPr>
                <p:nvPr/>
              </p:nvSpPr>
              <p:spPr bwMode="auto">
                <a:xfrm>
                  <a:off x="1135" y="2060"/>
                  <a:ext cx="4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solidFill>
                        <a:schemeClr val="bg1"/>
                      </a:solidFill>
                    </a:rPr>
                    <a:t>80</a:t>
                  </a:r>
                </a:p>
              </p:txBody>
            </p:sp>
            <p:sp>
              <p:nvSpPr>
                <p:cNvPr id="68710" name="Text Box 36"/>
                <p:cNvSpPr txBox="1">
                  <a:spLocks noChangeArrowheads="1"/>
                </p:cNvSpPr>
                <p:nvPr/>
              </p:nvSpPr>
              <p:spPr bwMode="auto">
                <a:xfrm>
                  <a:off x="1135" y="3704"/>
                  <a:ext cx="4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solidFill>
                        <a:schemeClr val="bg1"/>
                      </a:solidFill>
                    </a:rPr>
                    <a:t>0</a:t>
                  </a:r>
                </a:p>
              </p:txBody>
            </p:sp>
            <p:sp>
              <p:nvSpPr>
                <p:cNvPr id="68711" name="Freeform 37"/>
                <p:cNvSpPr>
                  <a:spLocks/>
                </p:cNvSpPr>
                <p:nvPr/>
              </p:nvSpPr>
              <p:spPr bwMode="auto">
                <a:xfrm>
                  <a:off x="799" y="3830"/>
                  <a:ext cx="820" cy="242"/>
                </a:xfrm>
                <a:custGeom>
                  <a:avLst/>
                  <a:gdLst>
                    <a:gd name="T0" fmla="*/ 0 w 820"/>
                    <a:gd name="T1" fmla="*/ 242 h 242"/>
                    <a:gd name="T2" fmla="*/ 79 w 820"/>
                    <a:gd name="T3" fmla="*/ 0 h 242"/>
                    <a:gd name="T4" fmla="*/ 123 w 820"/>
                    <a:gd name="T5" fmla="*/ 0 h 242"/>
                    <a:gd name="T6" fmla="*/ 159 w 820"/>
                    <a:gd name="T7" fmla="*/ 70 h 242"/>
                    <a:gd name="T8" fmla="*/ 654 w 820"/>
                    <a:gd name="T9" fmla="*/ 65 h 242"/>
                    <a:gd name="T10" fmla="*/ 700 w 820"/>
                    <a:gd name="T11" fmla="*/ 0 h 242"/>
                    <a:gd name="T12" fmla="*/ 741 w 820"/>
                    <a:gd name="T13" fmla="*/ 0 h 242"/>
                    <a:gd name="T14" fmla="*/ 820 w 820"/>
                    <a:gd name="T15" fmla="*/ 242 h 242"/>
                    <a:gd name="T16" fmla="*/ 0 w 820"/>
                    <a:gd name="T17" fmla="*/ 24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0214" name="Rectangle 38"/>
              <p:cNvSpPr>
                <a:spLocks noChangeArrowheads="1"/>
              </p:cNvSpPr>
              <p:nvPr/>
            </p:nvSpPr>
            <p:spPr bwMode="auto">
              <a:xfrm>
                <a:off x="1015" y="2825"/>
                <a:ext cx="593" cy="1088"/>
              </a:xfrm>
              <a:prstGeom prst="rect">
                <a:avLst/>
              </a:prstGeom>
              <a:gradFill rotWithShape="1">
                <a:gsLst>
                  <a:gs pos="0">
                    <a:srgbClr val="FF6600"/>
                  </a:gs>
                  <a:gs pos="50000">
                    <a:schemeClr val="bg1"/>
                  </a:gs>
                  <a:gs pos="100000">
                    <a:srgbClr val="FF6600"/>
                  </a:gs>
                </a:gsLst>
                <a:lin ang="0" scaled="1"/>
              </a:gradFill>
              <a:ln w="9525">
                <a:noFill/>
                <a:miter lim="800000"/>
                <a:headEnd/>
                <a:tailEnd/>
              </a:ln>
              <a:effectLst/>
            </p:spPr>
            <p:txBody>
              <a:bodyPr wrap="none" anchor="ctr"/>
              <a:lstStyle/>
              <a:p>
                <a:pPr>
                  <a:defRPr/>
                </a:pPr>
                <a:endParaRPr lang="en-US"/>
              </a:p>
            </p:txBody>
          </p:sp>
        </p:grpSp>
        <p:grpSp>
          <p:nvGrpSpPr>
            <p:cNvPr id="68620" name="Group 39"/>
            <p:cNvGrpSpPr>
              <a:grpSpLocks/>
            </p:cNvGrpSpPr>
            <p:nvPr/>
          </p:nvGrpSpPr>
          <p:grpSpPr bwMode="auto">
            <a:xfrm>
              <a:off x="4671" y="1502"/>
              <a:ext cx="846" cy="2426"/>
              <a:chOff x="3197" y="1502"/>
              <a:chExt cx="846" cy="2426"/>
            </a:xfrm>
          </p:grpSpPr>
          <p:sp>
            <p:nvSpPr>
              <p:cNvPr id="68653" name="Freeform 40"/>
              <p:cNvSpPr>
                <a:spLocks/>
              </p:cNvSpPr>
              <p:nvPr/>
            </p:nvSpPr>
            <p:spPr bwMode="auto">
              <a:xfrm>
                <a:off x="3197"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54" name="Line 41"/>
              <p:cNvSpPr>
                <a:spLocks noChangeShapeType="1"/>
              </p:cNvSpPr>
              <p:nvPr/>
            </p:nvSpPr>
            <p:spPr bwMode="auto">
              <a:xfrm>
                <a:off x="3339" y="1746"/>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5" name="Line 42"/>
              <p:cNvSpPr>
                <a:spLocks noChangeShapeType="1"/>
              </p:cNvSpPr>
              <p:nvPr/>
            </p:nvSpPr>
            <p:spPr bwMode="auto">
              <a:xfrm>
                <a:off x="3339" y="1853"/>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6" name="Line 43"/>
              <p:cNvSpPr>
                <a:spLocks noChangeShapeType="1"/>
              </p:cNvSpPr>
              <p:nvPr/>
            </p:nvSpPr>
            <p:spPr bwMode="auto">
              <a:xfrm>
                <a:off x="3339" y="1961"/>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7" name="Line 44"/>
              <p:cNvSpPr>
                <a:spLocks noChangeShapeType="1"/>
              </p:cNvSpPr>
              <p:nvPr/>
            </p:nvSpPr>
            <p:spPr bwMode="auto">
              <a:xfrm>
                <a:off x="3339" y="2069"/>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8" name="Line 45"/>
              <p:cNvSpPr>
                <a:spLocks noChangeShapeType="1"/>
              </p:cNvSpPr>
              <p:nvPr/>
            </p:nvSpPr>
            <p:spPr bwMode="auto">
              <a:xfrm>
                <a:off x="3339" y="2176"/>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9" name="Line 46"/>
              <p:cNvSpPr>
                <a:spLocks noChangeShapeType="1"/>
              </p:cNvSpPr>
              <p:nvPr/>
            </p:nvSpPr>
            <p:spPr bwMode="auto">
              <a:xfrm>
                <a:off x="3339" y="2284"/>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0" name="Line 47"/>
              <p:cNvSpPr>
                <a:spLocks noChangeShapeType="1"/>
              </p:cNvSpPr>
              <p:nvPr/>
            </p:nvSpPr>
            <p:spPr bwMode="auto">
              <a:xfrm>
                <a:off x="3339" y="2392"/>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1" name="Line 48"/>
              <p:cNvSpPr>
                <a:spLocks noChangeShapeType="1"/>
              </p:cNvSpPr>
              <p:nvPr/>
            </p:nvSpPr>
            <p:spPr bwMode="auto">
              <a:xfrm>
                <a:off x="3339" y="2499"/>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2" name="Line 49"/>
              <p:cNvSpPr>
                <a:spLocks noChangeShapeType="1"/>
              </p:cNvSpPr>
              <p:nvPr/>
            </p:nvSpPr>
            <p:spPr bwMode="auto">
              <a:xfrm>
                <a:off x="3339" y="2607"/>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3" name="Line 50"/>
              <p:cNvSpPr>
                <a:spLocks noChangeShapeType="1"/>
              </p:cNvSpPr>
              <p:nvPr/>
            </p:nvSpPr>
            <p:spPr bwMode="auto">
              <a:xfrm>
                <a:off x="3339" y="2715"/>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4" name="Line 51"/>
              <p:cNvSpPr>
                <a:spLocks noChangeShapeType="1"/>
              </p:cNvSpPr>
              <p:nvPr/>
            </p:nvSpPr>
            <p:spPr bwMode="auto">
              <a:xfrm>
                <a:off x="3339" y="2823"/>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5" name="Line 52"/>
              <p:cNvSpPr>
                <a:spLocks noChangeShapeType="1"/>
              </p:cNvSpPr>
              <p:nvPr/>
            </p:nvSpPr>
            <p:spPr bwMode="auto">
              <a:xfrm>
                <a:off x="3339" y="2930"/>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6" name="Line 53"/>
              <p:cNvSpPr>
                <a:spLocks noChangeShapeType="1"/>
              </p:cNvSpPr>
              <p:nvPr/>
            </p:nvSpPr>
            <p:spPr bwMode="auto">
              <a:xfrm>
                <a:off x="3339" y="3038"/>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7" name="Line 54"/>
              <p:cNvSpPr>
                <a:spLocks noChangeShapeType="1"/>
              </p:cNvSpPr>
              <p:nvPr/>
            </p:nvSpPr>
            <p:spPr bwMode="auto">
              <a:xfrm>
                <a:off x="3339" y="3146"/>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8" name="Line 55"/>
              <p:cNvSpPr>
                <a:spLocks noChangeShapeType="1"/>
              </p:cNvSpPr>
              <p:nvPr/>
            </p:nvSpPr>
            <p:spPr bwMode="auto">
              <a:xfrm>
                <a:off x="3339" y="3253"/>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9" name="Line 56"/>
              <p:cNvSpPr>
                <a:spLocks noChangeShapeType="1"/>
              </p:cNvSpPr>
              <p:nvPr/>
            </p:nvSpPr>
            <p:spPr bwMode="auto">
              <a:xfrm>
                <a:off x="3339" y="3361"/>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70" name="Line 57"/>
              <p:cNvSpPr>
                <a:spLocks noChangeShapeType="1"/>
              </p:cNvSpPr>
              <p:nvPr/>
            </p:nvSpPr>
            <p:spPr bwMode="auto">
              <a:xfrm>
                <a:off x="3339" y="3469"/>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71" name="Line 58"/>
              <p:cNvSpPr>
                <a:spLocks noChangeShapeType="1"/>
              </p:cNvSpPr>
              <p:nvPr/>
            </p:nvSpPr>
            <p:spPr bwMode="auto">
              <a:xfrm>
                <a:off x="3339" y="3576"/>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72" name="Line 59"/>
              <p:cNvSpPr>
                <a:spLocks noChangeShapeType="1"/>
              </p:cNvSpPr>
              <p:nvPr/>
            </p:nvSpPr>
            <p:spPr bwMode="auto">
              <a:xfrm>
                <a:off x="3339" y="3684"/>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73" name="Line 60"/>
              <p:cNvSpPr>
                <a:spLocks noChangeShapeType="1"/>
              </p:cNvSpPr>
              <p:nvPr/>
            </p:nvSpPr>
            <p:spPr bwMode="auto">
              <a:xfrm>
                <a:off x="3339" y="3792"/>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74" name="Line 61"/>
              <p:cNvSpPr>
                <a:spLocks noChangeShapeType="1"/>
              </p:cNvSpPr>
              <p:nvPr/>
            </p:nvSpPr>
            <p:spPr bwMode="auto">
              <a:xfrm>
                <a:off x="3339" y="3900"/>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75" name="Text Box 62"/>
              <p:cNvSpPr txBox="1">
                <a:spLocks noChangeArrowheads="1"/>
              </p:cNvSpPr>
              <p:nvPr/>
            </p:nvSpPr>
            <p:spPr bwMode="auto">
              <a:xfrm>
                <a:off x="3556" y="1632"/>
                <a:ext cx="4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100</a:t>
                </a:r>
              </a:p>
            </p:txBody>
          </p:sp>
          <p:sp>
            <p:nvSpPr>
              <p:cNvPr id="68676" name="Text Box 63"/>
              <p:cNvSpPr txBox="1">
                <a:spLocks noChangeArrowheads="1"/>
              </p:cNvSpPr>
              <p:nvPr/>
            </p:nvSpPr>
            <p:spPr bwMode="auto">
              <a:xfrm>
                <a:off x="3556" y="2488"/>
                <a:ext cx="4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60</a:t>
                </a:r>
              </a:p>
            </p:txBody>
          </p:sp>
          <p:sp>
            <p:nvSpPr>
              <p:cNvPr id="68677" name="Text Box 64"/>
              <p:cNvSpPr txBox="1">
                <a:spLocks noChangeArrowheads="1"/>
              </p:cNvSpPr>
              <p:nvPr/>
            </p:nvSpPr>
            <p:spPr bwMode="auto">
              <a:xfrm>
                <a:off x="3556" y="2917"/>
                <a:ext cx="4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40</a:t>
                </a:r>
              </a:p>
            </p:txBody>
          </p:sp>
          <p:sp>
            <p:nvSpPr>
              <p:cNvPr id="68678" name="Text Box 65"/>
              <p:cNvSpPr txBox="1">
                <a:spLocks noChangeArrowheads="1"/>
              </p:cNvSpPr>
              <p:nvPr/>
            </p:nvSpPr>
            <p:spPr bwMode="auto">
              <a:xfrm>
                <a:off x="3556" y="3345"/>
                <a:ext cx="4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20</a:t>
                </a:r>
              </a:p>
            </p:txBody>
          </p:sp>
          <p:sp>
            <p:nvSpPr>
              <p:cNvPr id="68679" name="Text Box 66"/>
              <p:cNvSpPr txBox="1">
                <a:spLocks noChangeArrowheads="1"/>
              </p:cNvSpPr>
              <p:nvPr/>
            </p:nvSpPr>
            <p:spPr bwMode="auto">
              <a:xfrm>
                <a:off x="3556" y="2060"/>
                <a:ext cx="4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80</a:t>
                </a:r>
              </a:p>
            </p:txBody>
          </p:sp>
          <p:sp>
            <p:nvSpPr>
              <p:cNvPr id="68680" name="Text Box 67"/>
              <p:cNvSpPr txBox="1">
                <a:spLocks noChangeArrowheads="1"/>
              </p:cNvSpPr>
              <p:nvPr/>
            </p:nvSpPr>
            <p:spPr bwMode="auto">
              <a:xfrm>
                <a:off x="3556" y="3704"/>
                <a:ext cx="4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0</a:t>
                </a:r>
              </a:p>
            </p:txBody>
          </p:sp>
        </p:grpSp>
        <p:sp>
          <p:nvSpPr>
            <p:cNvPr id="68621" name="Freeform 68"/>
            <p:cNvSpPr>
              <a:spLocks/>
            </p:cNvSpPr>
            <p:nvPr/>
          </p:nvSpPr>
          <p:spPr bwMode="auto">
            <a:xfrm>
              <a:off x="4694" y="3830"/>
              <a:ext cx="820" cy="242"/>
            </a:xfrm>
            <a:custGeom>
              <a:avLst/>
              <a:gdLst>
                <a:gd name="T0" fmla="*/ 0 w 820"/>
                <a:gd name="T1" fmla="*/ 242 h 242"/>
                <a:gd name="T2" fmla="*/ 79 w 820"/>
                <a:gd name="T3" fmla="*/ 0 h 242"/>
                <a:gd name="T4" fmla="*/ 123 w 820"/>
                <a:gd name="T5" fmla="*/ 0 h 242"/>
                <a:gd name="T6" fmla="*/ 159 w 820"/>
                <a:gd name="T7" fmla="*/ 70 h 242"/>
                <a:gd name="T8" fmla="*/ 654 w 820"/>
                <a:gd name="T9" fmla="*/ 65 h 242"/>
                <a:gd name="T10" fmla="*/ 700 w 820"/>
                <a:gd name="T11" fmla="*/ 0 h 242"/>
                <a:gd name="T12" fmla="*/ 741 w 820"/>
                <a:gd name="T13" fmla="*/ 0 h 242"/>
                <a:gd name="T14" fmla="*/ 820 w 820"/>
                <a:gd name="T15" fmla="*/ 242 h 242"/>
                <a:gd name="T16" fmla="*/ 0 w 820"/>
                <a:gd name="T17" fmla="*/ 24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p:spPr>
          <p:txBody>
            <a:bodyPr/>
            <a:lstStyle/>
            <a:p>
              <a:endParaRPr lang="en-US"/>
            </a:p>
          </p:txBody>
        </p:sp>
        <p:grpSp>
          <p:nvGrpSpPr>
            <p:cNvPr id="68622" name="Group 69"/>
            <p:cNvGrpSpPr>
              <a:grpSpLocks/>
            </p:cNvGrpSpPr>
            <p:nvPr/>
          </p:nvGrpSpPr>
          <p:grpSpPr bwMode="auto">
            <a:xfrm>
              <a:off x="2347" y="1498"/>
              <a:ext cx="846" cy="2570"/>
              <a:chOff x="776" y="1502"/>
              <a:chExt cx="846" cy="2570"/>
            </a:xfrm>
          </p:grpSpPr>
          <p:sp>
            <p:nvSpPr>
              <p:cNvPr id="68624" name="Freeform 70"/>
              <p:cNvSpPr>
                <a:spLocks/>
              </p:cNvSpPr>
              <p:nvPr/>
            </p:nvSpPr>
            <p:spPr bwMode="auto">
              <a:xfrm>
                <a:off x="776"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25" name="Line 71"/>
              <p:cNvSpPr>
                <a:spLocks noChangeShapeType="1"/>
              </p:cNvSpPr>
              <p:nvPr/>
            </p:nvSpPr>
            <p:spPr bwMode="auto">
              <a:xfrm>
                <a:off x="918" y="1746"/>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6" name="Line 72"/>
              <p:cNvSpPr>
                <a:spLocks noChangeShapeType="1"/>
              </p:cNvSpPr>
              <p:nvPr/>
            </p:nvSpPr>
            <p:spPr bwMode="auto">
              <a:xfrm>
                <a:off x="918" y="1853"/>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7" name="Line 73"/>
              <p:cNvSpPr>
                <a:spLocks noChangeShapeType="1"/>
              </p:cNvSpPr>
              <p:nvPr/>
            </p:nvSpPr>
            <p:spPr bwMode="auto">
              <a:xfrm>
                <a:off x="918" y="1961"/>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8" name="Line 74"/>
              <p:cNvSpPr>
                <a:spLocks noChangeShapeType="1"/>
              </p:cNvSpPr>
              <p:nvPr/>
            </p:nvSpPr>
            <p:spPr bwMode="auto">
              <a:xfrm>
                <a:off x="918" y="2069"/>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9" name="Line 75"/>
              <p:cNvSpPr>
                <a:spLocks noChangeShapeType="1"/>
              </p:cNvSpPr>
              <p:nvPr/>
            </p:nvSpPr>
            <p:spPr bwMode="auto">
              <a:xfrm>
                <a:off x="918" y="2176"/>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0" name="Line 76"/>
              <p:cNvSpPr>
                <a:spLocks noChangeShapeType="1"/>
              </p:cNvSpPr>
              <p:nvPr/>
            </p:nvSpPr>
            <p:spPr bwMode="auto">
              <a:xfrm>
                <a:off x="918" y="2284"/>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1" name="Line 77"/>
              <p:cNvSpPr>
                <a:spLocks noChangeShapeType="1"/>
              </p:cNvSpPr>
              <p:nvPr/>
            </p:nvSpPr>
            <p:spPr bwMode="auto">
              <a:xfrm>
                <a:off x="918" y="2392"/>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2" name="Line 78"/>
              <p:cNvSpPr>
                <a:spLocks noChangeShapeType="1"/>
              </p:cNvSpPr>
              <p:nvPr/>
            </p:nvSpPr>
            <p:spPr bwMode="auto">
              <a:xfrm>
                <a:off x="918" y="2499"/>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3" name="Line 79"/>
              <p:cNvSpPr>
                <a:spLocks noChangeShapeType="1"/>
              </p:cNvSpPr>
              <p:nvPr/>
            </p:nvSpPr>
            <p:spPr bwMode="auto">
              <a:xfrm>
                <a:off x="918" y="2607"/>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4" name="Line 80"/>
              <p:cNvSpPr>
                <a:spLocks noChangeShapeType="1"/>
              </p:cNvSpPr>
              <p:nvPr/>
            </p:nvSpPr>
            <p:spPr bwMode="auto">
              <a:xfrm>
                <a:off x="918" y="2715"/>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5" name="Line 81"/>
              <p:cNvSpPr>
                <a:spLocks noChangeShapeType="1"/>
              </p:cNvSpPr>
              <p:nvPr/>
            </p:nvSpPr>
            <p:spPr bwMode="auto">
              <a:xfrm>
                <a:off x="918" y="2823"/>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6" name="Line 82"/>
              <p:cNvSpPr>
                <a:spLocks noChangeShapeType="1"/>
              </p:cNvSpPr>
              <p:nvPr/>
            </p:nvSpPr>
            <p:spPr bwMode="auto">
              <a:xfrm>
                <a:off x="918" y="2930"/>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7" name="Line 83"/>
              <p:cNvSpPr>
                <a:spLocks noChangeShapeType="1"/>
              </p:cNvSpPr>
              <p:nvPr/>
            </p:nvSpPr>
            <p:spPr bwMode="auto">
              <a:xfrm>
                <a:off x="918" y="3038"/>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8" name="Line 84"/>
              <p:cNvSpPr>
                <a:spLocks noChangeShapeType="1"/>
              </p:cNvSpPr>
              <p:nvPr/>
            </p:nvSpPr>
            <p:spPr bwMode="auto">
              <a:xfrm>
                <a:off x="918" y="3146"/>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9" name="Line 85"/>
              <p:cNvSpPr>
                <a:spLocks noChangeShapeType="1"/>
              </p:cNvSpPr>
              <p:nvPr/>
            </p:nvSpPr>
            <p:spPr bwMode="auto">
              <a:xfrm>
                <a:off x="918" y="3253"/>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0" name="Line 86"/>
              <p:cNvSpPr>
                <a:spLocks noChangeShapeType="1"/>
              </p:cNvSpPr>
              <p:nvPr/>
            </p:nvSpPr>
            <p:spPr bwMode="auto">
              <a:xfrm>
                <a:off x="918" y="3361"/>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1" name="Line 87"/>
              <p:cNvSpPr>
                <a:spLocks noChangeShapeType="1"/>
              </p:cNvSpPr>
              <p:nvPr/>
            </p:nvSpPr>
            <p:spPr bwMode="auto">
              <a:xfrm>
                <a:off x="918" y="3469"/>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2" name="Line 88"/>
              <p:cNvSpPr>
                <a:spLocks noChangeShapeType="1"/>
              </p:cNvSpPr>
              <p:nvPr/>
            </p:nvSpPr>
            <p:spPr bwMode="auto">
              <a:xfrm>
                <a:off x="918" y="3576"/>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3" name="Line 89"/>
              <p:cNvSpPr>
                <a:spLocks noChangeShapeType="1"/>
              </p:cNvSpPr>
              <p:nvPr/>
            </p:nvSpPr>
            <p:spPr bwMode="auto">
              <a:xfrm>
                <a:off x="918" y="3684"/>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4" name="Line 90"/>
              <p:cNvSpPr>
                <a:spLocks noChangeShapeType="1"/>
              </p:cNvSpPr>
              <p:nvPr/>
            </p:nvSpPr>
            <p:spPr bwMode="auto">
              <a:xfrm>
                <a:off x="918" y="3792"/>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5" name="Line 91"/>
              <p:cNvSpPr>
                <a:spLocks noChangeShapeType="1"/>
              </p:cNvSpPr>
              <p:nvPr/>
            </p:nvSpPr>
            <p:spPr bwMode="auto">
              <a:xfrm>
                <a:off x="918" y="3900"/>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6" name="Text Box 92"/>
              <p:cNvSpPr txBox="1">
                <a:spLocks noChangeArrowheads="1"/>
              </p:cNvSpPr>
              <p:nvPr/>
            </p:nvSpPr>
            <p:spPr bwMode="auto">
              <a:xfrm>
                <a:off x="1135" y="1632"/>
                <a:ext cx="4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100</a:t>
                </a:r>
              </a:p>
            </p:txBody>
          </p:sp>
          <p:sp>
            <p:nvSpPr>
              <p:cNvPr id="68647" name="Text Box 93"/>
              <p:cNvSpPr txBox="1">
                <a:spLocks noChangeArrowheads="1"/>
              </p:cNvSpPr>
              <p:nvPr/>
            </p:nvSpPr>
            <p:spPr bwMode="auto">
              <a:xfrm>
                <a:off x="1135" y="2488"/>
                <a:ext cx="4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60</a:t>
                </a:r>
              </a:p>
            </p:txBody>
          </p:sp>
          <p:sp>
            <p:nvSpPr>
              <p:cNvPr id="68648" name="Text Box 94"/>
              <p:cNvSpPr txBox="1">
                <a:spLocks noChangeArrowheads="1"/>
              </p:cNvSpPr>
              <p:nvPr/>
            </p:nvSpPr>
            <p:spPr bwMode="auto">
              <a:xfrm>
                <a:off x="1135" y="2917"/>
                <a:ext cx="4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40</a:t>
                </a:r>
              </a:p>
            </p:txBody>
          </p:sp>
          <p:sp>
            <p:nvSpPr>
              <p:cNvPr id="68649" name="Text Box 95"/>
              <p:cNvSpPr txBox="1">
                <a:spLocks noChangeArrowheads="1"/>
              </p:cNvSpPr>
              <p:nvPr/>
            </p:nvSpPr>
            <p:spPr bwMode="auto">
              <a:xfrm>
                <a:off x="1135" y="3345"/>
                <a:ext cx="4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20</a:t>
                </a:r>
              </a:p>
            </p:txBody>
          </p:sp>
          <p:sp>
            <p:nvSpPr>
              <p:cNvPr id="68650" name="Text Box 96"/>
              <p:cNvSpPr txBox="1">
                <a:spLocks noChangeArrowheads="1"/>
              </p:cNvSpPr>
              <p:nvPr/>
            </p:nvSpPr>
            <p:spPr bwMode="auto">
              <a:xfrm>
                <a:off x="1135" y="2060"/>
                <a:ext cx="4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80</a:t>
                </a:r>
              </a:p>
            </p:txBody>
          </p:sp>
          <p:sp>
            <p:nvSpPr>
              <p:cNvPr id="68651" name="Text Box 97"/>
              <p:cNvSpPr txBox="1">
                <a:spLocks noChangeArrowheads="1"/>
              </p:cNvSpPr>
              <p:nvPr/>
            </p:nvSpPr>
            <p:spPr bwMode="auto">
              <a:xfrm>
                <a:off x="1135" y="3704"/>
                <a:ext cx="4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t>0</a:t>
                </a:r>
              </a:p>
            </p:txBody>
          </p:sp>
          <p:sp>
            <p:nvSpPr>
              <p:cNvPr id="68652" name="Freeform 98"/>
              <p:cNvSpPr>
                <a:spLocks/>
              </p:cNvSpPr>
              <p:nvPr/>
            </p:nvSpPr>
            <p:spPr bwMode="auto">
              <a:xfrm>
                <a:off x="799" y="3830"/>
                <a:ext cx="820" cy="242"/>
              </a:xfrm>
              <a:custGeom>
                <a:avLst/>
                <a:gdLst>
                  <a:gd name="T0" fmla="*/ 0 w 820"/>
                  <a:gd name="T1" fmla="*/ 242 h 242"/>
                  <a:gd name="T2" fmla="*/ 79 w 820"/>
                  <a:gd name="T3" fmla="*/ 0 h 242"/>
                  <a:gd name="T4" fmla="*/ 123 w 820"/>
                  <a:gd name="T5" fmla="*/ 0 h 242"/>
                  <a:gd name="T6" fmla="*/ 159 w 820"/>
                  <a:gd name="T7" fmla="*/ 70 h 242"/>
                  <a:gd name="T8" fmla="*/ 654 w 820"/>
                  <a:gd name="T9" fmla="*/ 65 h 242"/>
                  <a:gd name="T10" fmla="*/ 700 w 820"/>
                  <a:gd name="T11" fmla="*/ 0 h 242"/>
                  <a:gd name="T12" fmla="*/ 741 w 820"/>
                  <a:gd name="T13" fmla="*/ 0 h 242"/>
                  <a:gd name="T14" fmla="*/ 820 w 820"/>
                  <a:gd name="T15" fmla="*/ 242 h 242"/>
                  <a:gd name="T16" fmla="*/ 0 w 820"/>
                  <a:gd name="T17" fmla="*/ 24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p:spPr>
            <p:txBody>
              <a:bodyPr/>
              <a:lstStyle/>
              <a:p>
                <a:endParaRPr lang="en-US"/>
              </a:p>
            </p:txBody>
          </p:sp>
        </p:grpSp>
        <p:sp>
          <p:nvSpPr>
            <p:cNvPr id="68623" name="Rectangle 99" descr="Brown marble"/>
            <p:cNvSpPr>
              <a:spLocks noChangeArrowheads="1"/>
            </p:cNvSpPr>
            <p:nvPr/>
          </p:nvSpPr>
          <p:spPr bwMode="auto">
            <a:xfrm>
              <a:off x="0" y="4071"/>
              <a:ext cx="5616" cy="387"/>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en-US"/>
            </a:p>
          </p:txBody>
        </p:sp>
      </p:grpSp>
      <p:sp>
        <p:nvSpPr>
          <p:cNvPr id="68612" name="Text Box 100"/>
          <p:cNvSpPr txBox="1">
            <a:spLocks noChangeArrowheads="1"/>
          </p:cNvSpPr>
          <p:nvPr/>
        </p:nvSpPr>
        <p:spPr bwMode="auto">
          <a:xfrm>
            <a:off x="5129214" y="4696884"/>
            <a:ext cx="1804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3600" b="1">
                <a:latin typeface="Times New Roman" pitchFamily="18" charset="0"/>
              </a:rPr>
              <a:t>rượu</a:t>
            </a:r>
          </a:p>
        </p:txBody>
      </p:sp>
      <p:sp>
        <p:nvSpPr>
          <p:cNvPr id="68613" name="Text Box 101"/>
          <p:cNvSpPr txBox="1">
            <a:spLocks noChangeArrowheads="1"/>
          </p:cNvSpPr>
          <p:nvPr/>
        </p:nvSpPr>
        <p:spPr bwMode="auto">
          <a:xfrm>
            <a:off x="6043614" y="4696884"/>
            <a:ext cx="1804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spcBef>
                <a:spcPct val="50000"/>
              </a:spcBef>
            </a:pPr>
            <a:r>
              <a:rPr lang="en-US" sz="3600" b="1">
                <a:latin typeface="Times New Roman" pitchFamily="18" charset="0"/>
              </a:rPr>
              <a:t>nước</a:t>
            </a:r>
          </a:p>
        </p:txBody>
      </p:sp>
      <p:sp>
        <p:nvSpPr>
          <p:cNvPr id="50279" name="Text Box 103"/>
          <p:cNvSpPr txBox="1">
            <a:spLocks noChangeArrowheads="1"/>
          </p:cNvSpPr>
          <p:nvPr/>
        </p:nvSpPr>
        <p:spPr bwMode="auto">
          <a:xfrm>
            <a:off x="4038600" y="990601"/>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400" b="1">
                <a:solidFill>
                  <a:srgbClr val="0000FF"/>
                </a:solidFill>
                <a:latin typeface="Times New Roman" pitchFamily="18" charset="0"/>
              </a:rPr>
              <a:t>V</a:t>
            </a:r>
            <a:r>
              <a:rPr lang="en-US" sz="2400" b="1" baseline="-25000">
                <a:solidFill>
                  <a:srgbClr val="0000FF"/>
                </a:solidFill>
                <a:latin typeface="Times New Roman" pitchFamily="18" charset="0"/>
              </a:rPr>
              <a:t>rượu</a:t>
            </a:r>
            <a:r>
              <a:rPr lang="en-US" sz="2400" b="1">
                <a:solidFill>
                  <a:srgbClr val="0000FF"/>
                </a:solidFill>
                <a:latin typeface="Times New Roman" pitchFamily="18" charset="0"/>
              </a:rPr>
              <a:t> = 50cm</a:t>
            </a:r>
            <a:r>
              <a:rPr lang="en-US" sz="2400" b="1" baseline="30000">
                <a:solidFill>
                  <a:srgbClr val="0000FF"/>
                </a:solidFill>
                <a:latin typeface="Times New Roman" pitchFamily="18" charset="0"/>
              </a:rPr>
              <a:t>3</a:t>
            </a:r>
          </a:p>
        </p:txBody>
      </p:sp>
      <p:sp>
        <p:nvSpPr>
          <p:cNvPr id="50280" name="Text Box 104"/>
          <p:cNvSpPr txBox="1">
            <a:spLocks noChangeArrowheads="1"/>
          </p:cNvSpPr>
          <p:nvPr/>
        </p:nvSpPr>
        <p:spPr bwMode="auto">
          <a:xfrm>
            <a:off x="7010400" y="990601"/>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400" b="1">
                <a:solidFill>
                  <a:srgbClr val="0000FF"/>
                </a:solidFill>
                <a:latin typeface="Times New Roman" pitchFamily="18" charset="0"/>
              </a:rPr>
              <a:t>V</a:t>
            </a:r>
            <a:r>
              <a:rPr lang="en-US" sz="2400" b="1" baseline="-25000">
                <a:solidFill>
                  <a:srgbClr val="0000FF"/>
                </a:solidFill>
                <a:latin typeface="Times New Roman" pitchFamily="18" charset="0"/>
              </a:rPr>
              <a:t>nước</a:t>
            </a:r>
            <a:r>
              <a:rPr lang="en-US" sz="2400" b="1">
                <a:solidFill>
                  <a:srgbClr val="0000FF"/>
                </a:solidFill>
                <a:latin typeface="Times New Roman" pitchFamily="18" charset="0"/>
              </a:rPr>
              <a:t> = 50cm</a:t>
            </a:r>
            <a:r>
              <a:rPr lang="en-US" sz="2400" b="1" baseline="30000">
                <a:solidFill>
                  <a:srgbClr val="0000FF"/>
                </a:solidFill>
                <a:latin typeface="Times New Roman" pitchFamily="18" charset="0"/>
              </a:rPr>
              <a:t>3</a:t>
            </a:r>
          </a:p>
        </p:txBody>
      </p:sp>
      <p:sp>
        <p:nvSpPr>
          <p:cNvPr id="50281" name="Text Box 105"/>
          <p:cNvSpPr txBox="1">
            <a:spLocks noChangeArrowheads="1"/>
          </p:cNvSpPr>
          <p:nvPr/>
        </p:nvSpPr>
        <p:spPr bwMode="auto">
          <a:xfrm>
            <a:off x="4953000" y="1663701"/>
            <a:ext cx="2667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400" b="1">
                <a:solidFill>
                  <a:srgbClr val="0000FF"/>
                </a:solidFill>
                <a:latin typeface="Times New Roman" pitchFamily="18" charset="0"/>
              </a:rPr>
              <a:t>V</a:t>
            </a:r>
            <a:r>
              <a:rPr lang="en-US" sz="2400" b="1" baseline="-25000">
                <a:solidFill>
                  <a:srgbClr val="0000FF"/>
                </a:solidFill>
                <a:latin typeface="Times New Roman" pitchFamily="18" charset="0"/>
              </a:rPr>
              <a:t>rượu</a:t>
            </a:r>
            <a:r>
              <a:rPr lang="en-US" sz="2400" b="1">
                <a:solidFill>
                  <a:srgbClr val="0000FF"/>
                </a:solidFill>
                <a:latin typeface="Times New Roman" pitchFamily="18" charset="0"/>
              </a:rPr>
              <a:t> + V</a:t>
            </a:r>
            <a:r>
              <a:rPr lang="en-US" sz="2400" b="1" baseline="-25000">
                <a:solidFill>
                  <a:srgbClr val="0000FF"/>
                </a:solidFill>
                <a:latin typeface="Times New Roman" pitchFamily="18" charset="0"/>
              </a:rPr>
              <a:t>nước </a:t>
            </a:r>
            <a:r>
              <a:rPr lang="en-US" sz="2400" b="1">
                <a:solidFill>
                  <a:srgbClr val="0000FF"/>
                </a:solidFill>
                <a:latin typeface="Times New Roman" pitchFamily="18" charset="0"/>
              </a:rPr>
              <a:t>=</a:t>
            </a:r>
          </a:p>
        </p:txBody>
      </p:sp>
      <p:sp>
        <p:nvSpPr>
          <p:cNvPr id="50282" name="Text Box 106"/>
          <p:cNvSpPr txBox="1">
            <a:spLocks noChangeArrowheads="1"/>
          </p:cNvSpPr>
          <p:nvPr/>
        </p:nvSpPr>
        <p:spPr bwMode="auto">
          <a:xfrm>
            <a:off x="6858000" y="1676401"/>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400" b="1">
                <a:solidFill>
                  <a:srgbClr val="0000FF"/>
                </a:solidFill>
                <a:latin typeface="Times New Roman" pitchFamily="18" charset="0"/>
              </a:rPr>
              <a:t>100cm</a:t>
            </a:r>
            <a:r>
              <a:rPr lang="en-US" sz="2400" b="1" baseline="30000">
                <a:solidFill>
                  <a:srgbClr val="0000FF"/>
                </a:solidFill>
                <a:latin typeface="Times New Roman" pitchFamily="18" charset="0"/>
              </a:rPr>
              <a:t>3</a:t>
            </a:r>
          </a:p>
        </p:txBody>
      </p:sp>
    </p:spTree>
    <p:extLst>
      <p:ext uri="{BB962C8B-B14F-4D97-AF65-F5344CB8AC3E}">
        <p14:creationId xmlns:p14="http://schemas.microsoft.com/office/powerpoint/2010/main" val="2671730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wipe(left)">
                                      <p:cBhvr>
                                        <p:cTn id="7" dur="500"/>
                                        <p:tgtEl>
                                          <p:spTgt spid="50178"/>
                                        </p:tgtEl>
                                      </p:cBhvr>
                                    </p:animEffect>
                                  </p:childTnLst>
                                </p:cTn>
                              </p:par>
                            </p:childTnLst>
                          </p:cTn>
                        </p:par>
                        <p:par>
                          <p:cTn id="8" fill="hold" nodeType="afterGroup">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50279"/>
                                        </p:tgtEl>
                                        <p:attrNameLst>
                                          <p:attrName>style.visibility</p:attrName>
                                        </p:attrNameLst>
                                      </p:cBhvr>
                                      <p:to>
                                        <p:strVal val="visible"/>
                                      </p:to>
                                    </p:set>
                                    <p:anim calcmode="lin" valueType="num">
                                      <p:cBhvr>
                                        <p:cTn id="11" dur="1000" fill="hold"/>
                                        <p:tgtEl>
                                          <p:spTgt spid="50279"/>
                                        </p:tgtEl>
                                        <p:attrNameLst>
                                          <p:attrName>ppt_w</p:attrName>
                                        </p:attrNameLst>
                                      </p:cBhvr>
                                      <p:tavLst>
                                        <p:tav tm="0">
                                          <p:val>
                                            <p:fltVal val="0"/>
                                          </p:val>
                                        </p:tav>
                                        <p:tav tm="100000">
                                          <p:val>
                                            <p:strVal val="#ppt_w"/>
                                          </p:val>
                                        </p:tav>
                                      </p:tavLst>
                                    </p:anim>
                                    <p:anim calcmode="lin" valueType="num">
                                      <p:cBhvr>
                                        <p:cTn id="12" dur="1000" fill="hold"/>
                                        <p:tgtEl>
                                          <p:spTgt spid="50279"/>
                                        </p:tgtEl>
                                        <p:attrNameLst>
                                          <p:attrName>ppt_h</p:attrName>
                                        </p:attrNameLst>
                                      </p:cBhvr>
                                      <p:tavLst>
                                        <p:tav tm="0">
                                          <p:val>
                                            <p:fltVal val="0"/>
                                          </p:val>
                                        </p:tav>
                                        <p:tav tm="100000">
                                          <p:val>
                                            <p:strVal val="#ppt_h"/>
                                          </p:val>
                                        </p:tav>
                                      </p:tavLst>
                                    </p:anim>
                                    <p:anim calcmode="lin" valueType="num">
                                      <p:cBhvr>
                                        <p:cTn id="13" dur="1000" fill="hold"/>
                                        <p:tgtEl>
                                          <p:spTgt spid="5027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0279"/>
                                        </p:tgtEl>
                                        <p:attrNameLst>
                                          <p:attrName>ppt_y</p:attrName>
                                        </p:attrNameLst>
                                      </p:cBhvr>
                                      <p:tavLst>
                                        <p:tav tm="0" fmla="#ppt_y+(sin(-2*pi*(1-$))*-#ppt_x+cos(-2*pi*(1-$))*(1-#ppt_y))*(1-$)">
                                          <p:val>
                                            <p:fltVal val="0"/>
                                          </p:val>
                                        </p:tav>
                                        <p:tav tm="100000">
                                          <p:val>
                                            <p:fltVal val="1"/>
                                          </p:val>
                                        </p:tav>
                                      </p:tavLst>
                                    </p:anim>
                                  </p:childTnLst>
                                </p:cTn>
                              </p:par>
                            </p:childTnLst>
                          </p:cTn>
                        </p:par>
                        <p:par>
                          <p:cTn id="15" fill="hold" nodeType="afterGroup">
                            <p:stCondLst>
                              <p:cond delay="1500"/>
                            </p:stCondLst>
                            <p:childTnLst>
                              <p:par>
                                <p:cTn id="16" presetID="15" presetClass="entr" presetSubtype="0" fill="hold" grpId="0" nodeType="afterEffect">
                                  <p:stCondLst>
                                    <p:cond delay="0"/>
                                  </p:stCondLst>
                                  <p:childTnLst>
                                    <p:set>
                                      <p:cBhvr>
                                        <p:cTn id="17" dur="1" fill="hold">
                                          <p:stCondLst>
                                            <p:cond delay="0"/>
                                          </p:stCondLst>
                                        </p:cTn>
                                        <p:tgtEl>
                                          <p:spTgt spid="50280"/>
                                        </p:tgtEl>
                                        <p:attrNameLst>
                                          <p:attrName>style.visibility</p:attrName>
                                        </p:attrNameLst>
                                      </p:cBhvr>
                                      <p:to>
                                        <p:strVal val="visible"/>
                                      </p:to>
                                    </p:set>
                                    <p:anim calcmode="lin" valueType="num">
                                      <p:cBhvr>
                                        <p:cTn id="18" dur="1000" fill="hold"/>
                                        <p:tgtEl>
                                          <p:spTgt spid="50280"/>
                                        </p:tgtEl>
                                        <p:attrNameLst>
                                          <p:attrName>ppt_w</p:attrName>
                                        </p:attrNameLst>
                                      </p:cBhvr>
                                      <p:tavLst>
                                        <p:tav tm="0">
                                          <p:val>
                                            <p:fltVal val="0"/>
                                          </p:val>
                                        </p:tav>
                                        <p:tav tm="100000">
                                          <p:val>
                                            <p:strVal val="#ppt_w"/>
                                          </p:val>
                                        </p:tav>
                                      </p:tavLst>
                                    </p:anim>
                                    <p:anim calcmode="lin" valueType="num">
                                      <p:cBhvr>
                                        <p:cTn id="19" dur="1000" fill="hold"/>
                                        <p:tgtEl>
                                          <p:spTgt spid="50280"/>
                                        </p:tgtEl>
                                        <p:attrNameLst>
                                          <p:attrName>ppt_h</p:attrName>
                                        </p:attrNameLst>
                                      </p:cBhvr>
                                      <p:tavLst>
                                        <p:tav tm="0">
                                          <p:val>
                                            <p:fltVal val="0"/>
                                          </p:val>
                                        </p:tav>
                                        <p:tav tm="100000">
                                          <p:val>
                                            <p:strVal val="#ppt_h"/>
                                          </p:val>
                                        </p:tav>
                                      </p:tavLst>
                                    </p:anim>
                                    <p:anim calcmode="lin" valueType="num">
                                      <p:cBhvr>
                                        <p:cTn id="20" dur="1000" fill="hold"/>
                                        <p:tgtEl>
                                          <p:spTgt spid="5028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0280"/>
                                        </p:tgtEl>
                                        <p:attrNameLst>
                                          <p:attrName>ppt_y</p:attrName>
                                        </p:attrNameLst>
                                      </p:cBhvr>
                                      <p:tavLst>
                                        <p:tav tm="0" fmla="#ppt_y+(sin(-2*pi*(1-$))*-#ppt_x+cos(-2*pi*(1-$))*(1-#ppt_y))*(1-$)">
                                          <p:val>
                                            <p:fltVal val="0"/>
                                          </p:val>
                                        </p:tav>
                                        <p:tav tm="100000">
                                          <p:val>
                                            <p:fltVal val="1"/>
                                          </p:val>
                                        </p:tav>
                                      </p:tavLst>
                                    </p:anim>
                                  </p:childTnLst>
                                </p:cTn>
                              </p:par>
                            </p:childTnLst>
                          </p:cTn>
                        </p:par>
                        <p:par>
                          <p:cTn id="22" fill="hold" nodeType="afterGroup">
                            <p:stCondLst>
                              <p:cond delay="2500"/>
                            </p:stCondLst>
                            <p:childTnLst>
                              <p:par>
                                <p:cTn id="23" presetID="15" presetClass="entr" presetSubtype="0" fill="hold" grpId="0" nodeType="afterEffect">
                                  <p:stCondLst>
                                    <p:cond delay="0"/>
                                  </p:stCondLst>
                                  <p:childTnLst>
                                    <p:set>
                                      <p:cBhvr>
                                        <p:cTn id="24" dur="1" fill="hold">
                                          <p:stCondLst>
                                            <p:cond delay="0"/>
                                          </p:stCondLst>
                                        </p:cTn>
                                        <p:tgtEl>
                                          <p:spTgt spid="50281"/>
                                        </p:tgtEl>
                                        <p:attrNameLst>
                                          <p:attrName>style.visibility</p:attrName>
                                        </p:attrNameLst>
                                      </p:cBhvr>
                                      <p:to>
                                        <p:strVal val="visible"/>
                                      </p:to>
                                    </p:set>
                                    <p:anim calcmode="lin" valueType="num">
                                      <p:cBhvr>
                                        <p:cTn id="25" dur="1000" fill="hold"/>
                                        <p:tgtEl>
                                          <p:spTgt spid="50281"/>
                                        </p:tgtEl>
                                        <p:attrNameLst>
                                          <p:attrName>ppt_w</p:attrName>
                                        </p:attrNameLst>
                                      </p:cBhvr>
                                      <p:tavLst>
                                        <p:tav tm="0">
                                          <p:val>
                                            <p:fltVal val="0"/>
                                          </p:val>
                                        </p:tav>
                                        <p:tav tm="100000">
                                          <p:val>
                                            <p:strVal val="#ppt_w"/>
                                          </p:val>
                                        </p:tav>
                                      </p:tavLst>
                                    </p:anim>
                                    <p:anim calcmode="lin" valueType="num">
                                      <p:cBhvr>
                                        <p:cTn id="26" dur="1000" fill="hold"/>
                                        <p:tgtEl>
                                          <p:spTgt spid="50281"/>
                                        </p:tgtEl>
                                        <p:attrNameLst>
                                          <p:attrName>ppt_h</p:attrName>
                                        </p:attrNameLst>
                                      </p:cBhvr>
                                      <p:tavLst>
                                        <p:tav tm="0">
                                          <p:val>
                                            <p:fltVal val="0"/>
                                          </p:val>
                                        </p:tav>
                                        <p:tav tm="100000">
                                          <p:val>
                                            <p:strVal val="#ppt_h"/>
                                          </p:val>
                                        </p:tav>
                                      </p:tavLst>
                                    </p:anim>
                                    <p:anim calcmode="lin" valueType="num">
                                      <p:cBhvr>
                                        <p:cTn id="27" dur="1000" fill="hold"/>
                                        <p:tgtEl>
                                          <p:spTgt spid="5028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02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50282"/>
                                        </p:tgtEl>
                                        <p:attrNameLst>
                                          <p:attrName>style.visibility</p:attrName>
                                        </p:attrNameLst>
                                      </p:cBhvr>
                                      <p:to>
                                        <p:strVal val="visible"/>
                                      </p:to>
                                    </p:set>
                                    <p:anim calcmode="lin" valueType="num">
                                      <p:cBhvr>
                                        <p:cTn id="33" dur="1000" fill="hold"/>
                                        <p:tgtEl>
                                          <p:spTgt spid="50282"/>
                                        </p:tgtEl>
                                        <p:attrNameLst>
                                          <p:attrName>ppt_w</p:attrName>
                                        </p:attrNameLst>
                                      </p:cBhvr>
                                      <p:tavLst>
                                        <p:tav tm="0">
                                          <p:val>
                                            <p:fltVal val="0"/>
                                          </p:val>
                                        </p:tav>
                                        <p:tav tm="100000">
                                          <p:val>
                                            <p:strVal val="#ppt_w"/>
                                          </p:val>
                                        </p:tav>
                                      </p:tavLst>
                                    </p:anim>
                                    <p:anim calcmode="lin" valueType="num">
                                      <p:cBhvr>
                                        <p:cTn id="34" dur="1000" fill="hold"/>
                                        <p:tgtEl>
                                          <p:spTgt spid="50282"/>
                                        </p:tgtEl>
                                        <p:attrNameLst>
                                          <p:attrName>ppt_h</p:attrName>
                                        </p:attrNameLst>
                                      </p:cBhvr>
                                      <p:tavLst>
                                        <p:tav tm="0">
                                          <p:val>
                                            <p:fltVal val="0"/>
                                          </p:val>
                                        </p:tav>
                                        <p:tav tm="100000">
                                          <p:val>
                                            <p:strVal val="#ppt_h"/>
                                          </p:val>
                                        </p:tav>
                                      </p:tavLst>
                                    </p:anim>
                                    <p:anim calcmode="lin" valueType="num">
                                      <p:cBhvr>
                                        <p:cTn id="35" dur="1000" fill="hold"/>
                                        <p:tgtEl>
                                          <p:spTgt spid="5028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5028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279" grpId="0"/>
      <p:bldP spid="50280" grpId="0"/>
      <p:bldP spid="50281" grpId="0"/>
      <p:bldP spid="502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137319"/>
            <a:ext cx="9144000" cy="71628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eaLnBrk="0" hangingPunct="0">
              <a:defRPr/>
            </a:pPr>
            <a:endParaRPr kumimoji="1" lang="vi-VN" altLang="en-US"/>
          </a:p>
        </p:txBody>
      </p:sp>
      <p:sp>
        <p:nvSpPr>
          <p:cNvPr id="207876" name="Freeform 4"/>
          <p:cNvSpPr>
            <a:spLocks/>
          </p:cNvSpPr>
          <p:nvPr/>
        </p:nvSpPr>
        <p:spPr bwMode="auto">
          <a:xfrm>
            <a:off x="7634288" y="4484688"/>
            <a:ext cx="944562" cy="3314700"/>
          </a:xfrm>
          <a:custGeom>
            <a:avLst/>
            <a:gdLst>
              <a:gd name="T0" fmla="*/ 0 w 595"/>
              <a:gd name="T1" fmla="*/ 0 h 2088"/>
              <a:gd name="T2" fmla="*/ 585 w 595"/>
              <a:gd name="T3" fmla="*/ 0 h 2088"/>
              <a:gd name="T4" fmla="*/ 595 w 595"/>
              <a:gd name="T5" fmla="*/ 2088 h 2088"/>
              <a:gd name="T6" fmla="*/ 0 w 595"/>
              <a:gd name="T7" fmla="*/ 2076 h 2088"/>
              <a:gd name="T8" fmla="*/ 0 w 595"/>
              <a:gd name="T9" fmla="*/ 0 h 2088"/>
            </a:gdLst>
            <a:ahLst/>
            <a:cxnLst>
              <a:cxn ang="0">
                <a:pos x="T0" y="T1"/>
              </a:cxn>
              <a:cxn ang="0">
                <a:pos x="T2" y="T3"/>
              </a:cxn>
              <a:cxn ang="0">
                <a:pos x="T4" y="T5"/>
              </a:cxn>
              <a:cxn ang="0">
                <a:pos x="T6" y="T7"/>
              </a:cxn>
              <a:cxn ang="0">
                <a:pos x="T8" y="T9"/>
              </a:cxn>
            </a:cxnLst>
            <a:rect l="0" t="0" r="r" b="b"/>
            <a:pathLst>
              <a:path w="595" h="2088">
                <a:moveTo>
                  <a:pt x="0" y="0"/>
                </a:moveTo>
                <a:lnTo>
                  <a:pt x="585" y="0"/>
                </a:lnTo>
                <a:lnTo>
                  <a:pt x="595" y="2088"/>
                </a:lnTo>
                <a:lnTo>
                  <a:pt x="0" y="2076"/>
                </a:lnTo>
                <a:lnTo>
                  <a:pt x="0" y="0"/>
                </a:ln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a:ln>
            <a:noFill/>
          </a:ln>
          <a:effectLst/>
          <a:extLst/>
        </p:spPr>
        <p:txBody>
          <a:bodyPr/>
          <a:lstStyle/>
          <a:p>
            <a:pPr>
              <a:defRPr/>
            </a:pPr>
            <a:endParaRPr lang="en-US">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0" scaled="1"/>
                <a:tileRect/>
              </a:gradFill>
            </a:endParaRPr>
          </a:p>
        </p:txBody>
      </p:sp>
      <p:sp>
        <p:nvSpPr>
          <p:cNvPr id="207877" name="Rectangle 5"/>
          <p:cNvSpPr>
            <a:spLocks noChangeArrowheads="1"/>
          </p:cNvSpPr>
          <p:nvPr/>
        </p:nvSpPr>
        <p:spPr bwMode="auto">
          <a:xfrm rot="16200000">
            <a:off x="7238206" y="4879182"/>
            <a:ext cx="1697038" cy="938211"/>
          </a:xfrm>
          <a:prstGeom prst="rect">
            <a:avLst/>
          </a:prstGeom>
          <a:gradFill>
            <a:gsLst>
              <a:gs pos="0">
                <a:schemeClr val="tx2">
                  <a:lumMod val="60000"/>
                  <a:lumOff val="40000"/>
                </a:schemeClr>
              </a:gs>
              <a:gs pos="0">
                <a:schemeClr val="tx2">
                  <a:lumMod val="40000"/>
                  <a:lumOff val="60000"/>
                </a:schemeClr>
              </a:gs>
              <a:gs pos="50000">
                <a:schemeClr val="bg1"/>
              </a:gs>
              <a:gs pos="97000">
                <a:schemeClr val="accent1">
                  <a:lumMod val="40000"/>
                  <a:lumOff val="60000"/>
                </a:schemeClr>
              </a:gs>
              <a:gs pos="100000">
                <a:schemeClr val="tx2">
                  <a:lumMod val="40000"/>
                  <a:lumOff val="60000"/>
                </a:schemeClr>
              </a:gs>
            </a:gsLst>
            <a:lin ang="5400000" scaled="0"/>
          </a:gradFill>
          <a:ln>
            <a:noFill/>
          </a:ln>
          <a:effectLst/>
          <a:extLst/>
        </p:spPr>
        <p:txBody>
          <a:bodyPr wrap="none" anchor="ctr"/>
          <a:lstStyle/>
          <a:p>
            <a:pPr>
              <a:defRPr/>
            </a:pPr>
            <a:endParaRPr lang="en-US"/>
          </a:p>
        </p:txBody>
      </p:sp>
      <p:grpSp>
        <p:nvGrpSpPr>
          <p:cNvPr id="2" name="Group 6"/>
          <p:cNvGrpSpPr>
            <a:grpSpLocks/>
          </p:cNvGrpSpPr>
          <p:nvPr/>
        </p:nvGrpSpPr>
        <p:grpSpPr bwMode="auto">
          <a:xfrm>
            <a:off x="3725863" y="2374900"/>
            <a:ext cx="1343025" cy="4079875"/>
            <a:chOff x="873" y="1496"/>
            <a:chExt cx="846" cy="2570"/>
          </a:xfrm>
        </p:grpSpPr>
        <p:grpSp>
          <p:nvGrpSpPr>
            <p:cNvPr id="8260" name="Group 7"/>
            <p:cNvGrpSpPr>
              <a:grpSpLocks/>
            </p:cNvGrpSpPr>
            <p:nvPr/>
          </p:nvGrpSpPr>
          <p:grpSpPr bwMode="auto">
            <a:xfrm>
              <a:off x="873" y="1496"/>
              <a:ext cx="846" cy="2570"/>
              <a:chOff x="776" y="1502"/>
              <a:chExt cx="846" cy="2570"/>
            </a:xfrm>
          </p:grpSpPr>
          <p:sp>
            <p:nvSpPr>
              <p:cNvPr id="8262" name="Freeform 8"/>
              <p:cNvSpPr>
                <a:spLocks/>
              </p:cNvSpPr>
              <p:nvPr/>
            </p:nvSpPr>
            <p:spPr bwMode="auto">
              <a:xfrm>
                <a:off x="776"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Line 9"/>
              <p:cNvSpPr>
                <a:spLocks noChangeShapeType="1"/>
              </p:cNvSpPr>
              <p:nvPr/>
            </p:nvSpPr>
            <p:spPr bwMode="auto">
              <a:xfrm>
                <a:off x="918" y="1746"/>
                <a:ext cx="23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8264" name="Line 10"/>
              <p:cNvSpPr>
                <a:spLocks noChangeShapeType="1"/>
              </p:cNvSpPr>
              <p:nvPr/>
            </p:nvSpPr>
            <p:spPr bwMode="auto">
              <a:xfrm>
                <a:off x="918" y="1853"/>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Line 11"/>
              <p:cNvSpPr>
                <a:spLocks noChangeShapeType="1"/>
              </p:cNvSpPr>
              <p:nvPr/>
            </p:nvSpPr>
            <p:spPr bwMode="auto">
              <a:xfrm>
                <a:off x="918" y="1961"/>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Line 12"/>
              <p:cNvSpPr>
                <a:spLocks noChangeShapeType="1"/>
              </p:cNvSpPr>
              <p:nvPr/>
            </p:nvSpPr>
            <p:spPr bwMode="auto">
              <a:xfrm>
                <a:off x="918" y="2069"/>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Line 13"/>
              <p:cNvSpPr>
                <a:spLocks noChangeShapeType="1"/>
              </p:cNvSpPr>
              <p:nvPr/>
            </p:nvSpPr>
            <p:spPr bwMode="auto">
              <a:xfrm>
                <a:off x="918" y="2176"/>
                <a:ext cx="23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8268" name="Line 14"/>
              <p:cNvSpPr>
                <a:spLocks noChangeShapeType="1"/>
              </p:cNvSpPr>
              <p:nvPr/>
            </p:nvSpPr>
            <p:spPr bwMode="auto">
              <a:xfrm>
                <a:off x="918" y="2284"/>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 name="Line 15"/>
              <p:cNvSpPr>
                <a:spLocks noChangeShapeType="1"/>
              </p:cNvSpPr>
              <p:nvPr/>
            </p:nvSpPr>
            <p:spPr bwMode="auto">
              <a:xfrm>
                <a:off x="918" y="2392"/>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 name="Line 16"/>
              <p:cNvSpPr>
                <a:spLocks noChangeShapeType="1"/>
              </p:cNvSpPr>
              <p:nvPr/>
            </p:nvSpPr>
            <p:spPr bwMode="auto">
              <a:xfrm>
                <a:off x="918" y="2499"/>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 name="Line 17"/>
              <p:cNvSpPr>
                <a:spLocks noChangeShapeType="1"/>
              </p:cNvSpPr>
              <p:nvPr/>
            </p:nvSpPr>
            <p:spPr bwMode="auto">
              <a:xfrm>
                <a:off x="918" y="2607"/>
                <a:ext cx="23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8272" name="Line 18"/>
              <p:cNvSpPr>
                <a:spLocks noChangeShapeType="1"/>
              </p:cNvSpPr>
              <p:nvPr/>
            </p:nvSpPr>
            <p:spPr bwMode="auto">
              <a:xfrm>
                <a:off x="918" y="2715"/>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Line 19"/>
              <p:cNvSpPr>
                <a:spLocks noChangeShapeType="1"/>
              </p:cNvSpPr>
              <p:nvPr/>
            </p:nvSpPr>
            <p:spPr bwMode="auto">
              <a:xfrm>
                <a:off x="918" y="2823"/>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 name="Line 20"/>
              <p:cNvSpPr>
                <a:spLocks noChangeShapeType="1"/>
              </p:cNvSpPr>
              <p:nvPr/>
            </p:nvSpPr>
            <p:spPr bwMode="auto">
              <a:xfrm>
                <a:off x="918" y="2930"/>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 name="Line 21"/>
              <p:cNvSpPr>
                <a:spLocks noChangeShapeType="1"/>
              </p:cNvSpPr>
              <p:nvPr/>
            </p:nvSpPr>
            <p:spPr bwMode="auto">
              <a:xfrm>
                <a:off x="918" y="3038"/>
                <a:ext cx="23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8276" name="Line 22"/>
              <p:cNvSpPr>
                <a:spLocks noChangeShapeType="1"/>
              </p:cNvSpPr>
              <p:nvPr/>
            </p:nvSpPr>
            <p:spPr bwMode="auto">
              <a:xfrm>
                <a:off x="918" y="3146"/>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 name="Line 23"/>
              <p:cNvSpPr>
                <a:spLocks noChangeShapeType="1"/>
              </p:cNvSpPr>
              <p:nvPr/>
            </p:nvSpPr>
            <p:spPr bwMode="auto">
              <a:xfrm>
                <a:off x="918" y="3253"/>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8" name="Line 24"/>
              <p:cNvSpPr>
                <a:spLocks noChangeShapeType="1"/>
              </p:cNvSpPr>
              <p:nvPr/>
            </p:nvSpPr>
            <p:spPr bwMode="auto">
              <a:xfrm>
                <a:off x="918" y="3361"/>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9" name="Line 25"/>
              <p:cNvSpPr>
                <a:spLocks noChangeShapeType="1"/>
              </p:cNvSpPr>
              <p:nvPr/>
            </p:nvSpPr>
            <p:spPr bwMode="auto">
              <a:xfrm>
                <a:off x="918" y="3469"/>
                <a:ext cx="23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8280" name="Line 26"/>
              <p:cNvSpPr>
                <a:spLocks noChangeShapeType="1"/>
              </p:cNvSpPr>
              <p:nvPr/>
            </p:nvSpPr>
            <p:spPr bwMode="auto">
              <a:xfrm>
                <a:off x="918" y="3576"/>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1" name="Line 27"/>
              <p:cNvSpPr>
                <a:spLocks noChangeShapeType="1"/>
              </p:cNvSpPr>
              <p:nvPr/>
            </p:nvSpPr>
            <p:spPr bwMode="auto">
              <a:xfrm>
                <a:off x="918" y="3684"/>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2" name="Line 28"/>
              <p:cNvSpPr>
                <a:spLocks noChangeShapeType="1"/>
              </p:cNvSpPr>
              <p:nvPr/>
            </p:nvSpPr>
            <p:spPr bwMode="auto">
              <a:xfrm>
                <a:off x="918" y="3792"/>
                <a:ext cx="1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3" name="Line 29"/>
              <p:cNvSpPr>
                <a:spLocks noChangeShapeType="1"/>
              </p:cNvSpPr>
              <p:nvPr/>
            </p:nvSpPr>
            <p:spPr bwMode="auto">
              <a:xfrm>
                <a:off x="918" y="3900"/>
                <a:ext cx="23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8284" name="Text Box 30"/>
              <p:cNvSpPr txBox="1">
                <a:spLocks noChangeArrowheads="1"/>
              </p:cNvSpPr>
              <p:nvPr/>
            </p:nvSpPr>
            <p:spPr bwMode="auto">
              <a:xfrm>
                <a:off x="1135" y="1632"/>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a:solidFill>
                      <a:schemeClr val="bg1"/>
                    </a:solidFill>
                    <a:latin typeface="Arial" panose="020B0604020202020204" pitchFamily="34" charset="0"/>
                  </a:rPr>
                  <a:t>100</a:t>
                </a:r>
              </a:p>
            </p:txBody>
          </p:sp>
          <p:sp>
            <p:nvSpPr>
              <p:cNvPr id="8285" name="Text Box 31"/>
              <p:cNvSpPr txBox="1">
                <a:spLocks noChangeArrowheads="1"/>
              </p:cNvSpPr>
              <p:nvPr/>
            </p:nvSpPr>
            <p:spPr bwMode="auto">
              <a:xfrm>
                <a:off x="1135" y="2488"/>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a:solidFill>
                      <a:schemeClr val="bg1"/>
                    </a:solidFill>
                    <a:latin typeface="Arial" panose="020B0604020202020204" pitchFamily="34" charset="0"/>
                  </a:rPr>
                  <a:t>60</a:t>
                </a:r>
              </a:p>
            </p:txBody>
          </p:sp>
          <p:sp>
            <p:nvSpPr>
              <p:cNvPr id="8286" name="Text Box 32"/>
              <p:cNvSpPr txBox="1">
                <a:spLocks noChangeArrowheads="1"/>
              </p:cNvSpPr>
              <p:nvPr/>
            </p:nvSpPr>
            <p:spPr bwMode="auto">
              <a:xfrm>
                <a:off x="1135" y="2917"/>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a:solidFill>
                      <a:schemeClr val="bg1"/>
                    </a:solidFill>
                    <a:latin typeface="Arial" panose="020B0604020202020204" pitchFamily="34" charset="0"/>
                  </a:rPr>
                  <a:t>40</a:t>
                </a:r>
              </a:p>
            </p:txBody>
          </p:sp>
          <p:sp>
            <p:nvSpPr>
              <p:cNvPr id="8287" name="Text Box 33"/>
              <p:cNvSpPr txBox="1">
                <a:spLocks noChangeArrowheads="1"/>
              </p:cNvSpPr>
              <p:nvPr/>
            </p:nvSpPr>
            <p:spPr bwMode="auto">
              <a:xfrm>
                <a:off x="1135" y="3345"/>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a:solidFill>
                      <a:schemeClr val="bg1"/>
                    </a:solidFill>
                    <a:latin typeface="Arial" panose="020B0604020202020204" pitchFamily="34" charset="0"/>
                  </a:rPr>
                  <a:t>20</a:t>
                </a:r>
              </a:p>
            </p:txBody>
          </p:sp>
          <p:sp>
            <p:nvSpPr>
              <p:cNvPr id="8288" name="Text Box 34"/>
              <p:cNvSpPr txBox="1">
                <a:spLocks noChangeArrowheads="1"/>
              </p:cNvSpPr>
              <p:nvPr/>
            </p:nvSpPr>
            <p:spPr bwMode="auto">
              <a:xfrm>
                <a:off x="1135" y="2060"/>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a:solidFill>
                      <a:schemeClr val="bg1"/>
                    </a:solidFill>
                    <a:latin typeface="Arial" panose="020B0604020202020204" pitchFamily="34" charset="0"/>
                  </a:rPr>
                  <a:t>80</a:t>
                </a:r>
              </a:p>
            </p:txBody>
          </p:sp>
          <p:sp>
            <p:nvSpPr>
              <p:cNvPr id="8289" name="Text Box 35"/>
              <p:cNvSpPr txBox="1">
                <a:spLocks noChangeArrowheads="1"/>
              </p:cNvSpPr>
              <p:nvPr/>
            </p:nvSpPr>
            <p:spPr bwMode="auto">
              <a:xfrm>
                <a:off x="1135" y="3704"/>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a:solidFill>
                      <a:schemeClr val="bg1"/>
                    </a:solidFill>
                    <a:latin typeface="Arial" panose="020B0604020202020204" pitchFamily="34" charset="0"/>
                  </a:rPr>
                  <a:t>0</a:t>
                </a:r>
              </a:p>
            </p:txBody>
          </p:sp>
          <p:sp>
            <p:nvSpPr>
              <p:cNvPr id="8290" name="Freeform 36"/>
              <p:cNvSpPr>
                <a:spLocks/>
              </p:cNvSpPr>
              <p:nvPr/>
            </p:nvSpPr>
            <p:spPr bwMode="auto">
              <a:xfrm>
                <a:off x="799" y="3830"/>
                <a:ext cx="820" cy="242"/>
              </a:xfrm>
              <a:custGeom>
                <a:avLst/>
                <a:gdLst>
                  <a:gd name="T0" fmla="*/ 0 w 820"/>
                  <a:gd name="T1" fmla="*/ 242 h 242"/>
                  <a:gd name="T2" fmla="*/ 79 w 820"/>
                  <a:gd name="T3" fmla="*/ 0 h 242"/>
                  <a:gd name="T4" fmla="*/ 123 w 820"/>
                  <a:gd name="T5" fmla="*/ 0 h 242"/>
                  <a:gd name="T6" fmla="*/ 159 w 820"/>
                  <a:gd name="T7" fmla="*/ 70 h 242"/>
                  <a:gd name="T8" fmla="*/ 654 w 820"/>
                  <a:gd name="T9" fmla="*/ 65 h 242"/>
                  <a:gd name="T10" fmla="*/ 700 w 820"/>
                  <a:gd name="T11" fmla="*/ 0 h 242"/>
                  <a:gd name="T12" fmla="*/ 741 w 820"/>
                  <a:gd name="T13" fmla="*/ 0 h 242"/>
                  <a:gd name="T14" fmla="*/ 820 w 820"/>
                  <a:gd name="T15" fmla="*/ 242 h 242"/>
                  <a:gd name="T16" fmla="*/ 0 w 820"/>
                  <a:gd name="T17" fmla="*/ 24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7909" name="Rectangle 37"/>
            <p:cNvSpPr>
              <a:spLocks noChangeArrowheads="1"/>
            </p:cNvSpPr>
            <p:nvPr/>
          </p:nvSpPr>
          <p:spPr bwMode="auto">
            <a:xfrm>
              <a:off x="1015" y="2825"/>
              <a:ext cx="593" cy="1088"/>
            </a:xfrm>
            <a:prstGeom prst="rect">
              <a:avLst/>
            </a:prstGeom>
            <a:gradFill rotWithShape="1">
              <a:gsLst>
                <a:gs pos="0">
                  <a:srgbClr val="FF6600"/>
                </a:gs>
                <a:gs pos="50000">
                  <a:schemeClr val="bg1"/>
                </a:gs>
                <a:gs pos="100000">
                  <a:srgbClr val="FF6600"/>
                </a:gs>
              </a:gsLst>
              <a:lin ang="0" scaled="1"/>
            </a:gradFill>
            <a:ln>
              <a:noFill/>
            </a:ln>
            <a:effectLst/>
            <a:extLst/>
          </p:spPr>
          <p:txBody>
            <a:bodyPr wrap="none" anchor="ctr"/>
            <a:lstStyle/>
            <a:p>
              <a:pPr>
                <a:defRPr/>
              </a:pPr>
              <a:endParaRPr lang="en-US"/>
            </a:p>
          </p:txBody>
        </p:sp>
      </p:grpSp>
      <p:grpSp>
        <p:nvGrpSpPr>
          <p:cNvPr id="8198" name="Group 38"/>
          <p:cNvGrpSpPr>
            <a:grpSpLocks/>
          </p:cNvGrpSpPr>
          <p:nvPr/>
        </p:nvGrpSpPr>
        <p:grpSpPr bwMode="auto">
          <a:xfrm>
            <a:off x="7415213" y="2384425"/>
            <a:ext cx="1343025" cy="3862388"/>
            <a:chOff x="3197" y="1502"/>
            <a:chExt cx="846" cy="2433"/>
          </a:xfrm>
        </p:grpSpPr>
        <p:sp>
          <p:nvSpPr>
            <p:cNvPr id="8232" name="Freeform 39"/>
            <p:cNvSpPr>
              <a:spLocks/>
            </p:cNvSpPr>
            <p:nvPr/>
          </p:nvSpPr>
          <p:spPr bwMode="auto">
            <a:xfrm>
              <a:off x="3197"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33" name="Line 40"/>
            <p:cNvSpPr>
              <a:spLocks noChangeShapeType="1"/>
            </p:cNvSpPr>
            <p:nvPr/>
          </p:nvSpPr>
          <p:spPr bwMode="auto">
            <a:xfrm>
              <a:off x="3339" y="1746"/>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4" name="Line 41"/>
            <p:cNvSpPr>
              <a:spLocks noChangeShapeType="1"/>
            </p:cNvSpPr>
            <p:nvPr/>
          </p:nvSpPr>
          <p:spPr bwMode="auto">
            <a:xfrm>
              <a:off x="3339" y="1853"/>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5" name="Line 42"/>
            <p:cNvSpPr>
              <a:spLocks noChangeShapeType="1"/>
            </p:cNvSpPr>
            <p:nvPr/>
          </p:nvSpPr>
          <p:spPr bwMode="auto">
            <a:xfrm>
              <a:off x="3339" y="1961"/>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6" name="Line 43"/>
            <p:cNvSpPr>
              <a:spLocks noChangeShapeType="1"/>
            </p:cNvSpPr>
            <p:nvPr/>
          </p:nvSpPr>
          <p:spPr bwMode="auto">
            <a:xfrm>
              <a:off x="3339" y="2069"/>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7" name="Line 44"/>
            <p:cNvSpPr>
              <a:spLocks noChangeShapeType="1"/>
            </p:cNvSpPr>
            <p:nvPr/>
          </p:nvSpPr>
          <p:spPr bwMode="auto">
            <a:xfrm>
              <a:off x="3339" y="2176"/>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8" name="Line 45"/>
            <p:cNvSpPr>
              <a:spLocks noChangeShapeType="1"/>
            </p:cNvSpPr>
            <p:nvPr/>
          </p:nvSpPr>
          <p:spPr bwMode="auto">
            <a:xfrm>
              <a:off x="3339" y="2284"/>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9" name="Line 46"/>
            <p:cNvSpPr>
              <a:spLocks noChangeShapeType="1"/>
            </p:cNvSpPr>
            <p:nvPr/>
          </p:nvSpPr>
          <p:spPr bwMode="auto">
            <a:xfrm>
              <a:off x="3339" y="2392"/>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0" name="Line 47"/>
            <p:cNvSpPr>
              <a:spLocks noChangeShapeType="1"/>
            </p:cNvSpPr>
            <p:nvPr/>
          </p:nvSpPr>
          <p:spPr bwMode="auto">
            <a:xfrm>
              <a:off x="3339" y="2499"/>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1" name="Line 48"/>
            <p:cNvSpPr>
              <a:spLocks noChangeShapeType="1"/>
            </p:cNvSpPr>
            <p:nvPr/>
          </p:nvSpPr>
          <p:spPr bwMode="auto">
            <a:xfrm>
              <a:off x="3339" y="2607"/>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2" name="Line 49"/>
            <p:cNvSpPr>
              <a:spLocks noChangeShapeType="1"/>
            </p:cNvSpPr>
            <p:nvPr/>
          </p:nvSpPr>
          <p:spPr bwMode="auto">
            <a:xfrm>
              <a:off x="3339" y="2715"/>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3" name="Line 50"/>
            <p:cNvSpPr>
              <a:spLocks noChangeShapeType="1"/>
            </p:cNvSpPr>
            <p:nvPr/>
          </p:nvSpPr>
          <p:spPr bwMode="auto">
            <a:xfrm>
              <a:off x="3339" y="2823"/>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4" name="Line 51"/>
            <p:cNvSpPr>
              <a:spLocks noChangeShapeType="1"/>
            </p:cNvSpPr>
            <p:nvPr/>
          </p:nvSpPr>
          <p:spPr bwMode="auto">
            <a:xfrm>
              <a:off x="3339" y="2930"/>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5" name="Line 52"/>
            <p:cNvSpPr>
              <a:spLocks noChangeShapeType="1"/>
            </p:cNvSpPr>
            <p:nvPr/>
          </p:nvSpPr>
          <p:spPr bwMode="auto">
            <a:xfrm>
              <a:off x="3339" y="3038"/>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6" name="Line 53"/>
            <p:cNvSpPr>
              <a:spLocks noChangeShapeType="1"/>
            </p:cNvSpPr>
            <p:nvPr/>
          </p:nvSpPr>
          <p:spPr bwMode="auto">
            <a:xfrm>
              <a:off x="3339" y="3146"/>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7" name="Line 54"/>
            <p:cNvSpPr>
              <a:spLocks noChangeShapeType="1"/>
            </p:cNvSpPr>
            <p:nvPr/>
          </p:nvSpPr>
          <p:spPr bwMode="auto">
            <a:xfrm>
              <a:off x="3339" y="3253"/>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8" name="Line 55"/>
            <p:cNvSpPr>
              <a:spLocks noChangeShapeType="1"/>
            </p:cNvSpPr>
            <p:nvPr/>
          </p:nvSpPr>
          <p:spPr bwMode="auto">
            <a:xfrm>
              <a:off x="3339" y="3361"/>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9" name="Line 56"/>
            <p:cNvSpPr>
              <a:spLocks noChangeShapeType="1"/>
            </p:cNvSpPr>
            <p:nvPr/>
          </p:nvSpPr>
          <p:spPr bwMode="auto">
            <a:xfrm>
              <a:off x="3339" y="3469"/>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0" name="Line 57"/>
            <p:cNvSpPr>
              <a:spLocks noChangeShapeType="1"/>
            </p:cNvSpPr>
            <p:nvPr/>
          </p:nvSpPr>
          <p:spPr bwMode="auto">
            <a:xfrm>
              <a:off x="3339" y="3576"/>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1" name="Line 58"/>
            <p:cNvSpPr>
              <a:spLocks noChangeShapeType="1"/>
            </p:cNvSpPr>
            <p:nvPr/>
          </p:nvSpPr>
          <p:spPr bwMode="auto">
            <a:xfrm>
              <a:off x="3339" y="3684"/>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2" name="Line 59"/>
            <p:cNvSpPr>
              <a:spLocks noChangeShapeType="1"/>
            </p:cNvSpPr>
            <p:nvPr/>
          </p:nvSpPr>
          <p:spPr bwMode="auto">
            <a:xfrm>
              <a:off x="3339" y="3792"/>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3" name="Line 60"/>
            <p:cNvSpPr>
              <a:spLocks noChangeShapeType="1"/>
            </p:cNvSpPr>
            <p:nvPr/>
          </p:nvSpPr>
          <p:spPr bwMode="auto">
            <a:xfrm>
              <a:off x="3339" y="3900"/>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4" name="Text Box 61"/>
            <p:cNvSpPr txBox="1">
              <a:spLocks noChangeArrowheads="1"/>
            </p:cNvSpPr>
            <p:nvPr/>
          </p:nvSpPr>
          <p:spPr bwMode="auto">
            <a:xfrm>
              <a:off x="3556" y="1632"/>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a:latin typeface="Arial" panose="020B0604020202020204" pitchFamily="34" charset="0"/>
                </a:rPr>
                <a:t>100</a:t>
              </a:r>
            </a:p>
          </p:txBody>
        </p:sp>
        <p:sp>
          <p:nvSpPr>
            <p:cNvPr id="8255" name="Text Box 62"/>
            <p:cNvSpPr txBox="1">
              <a:spLocks noChangeArrowheads="1"/>
            </p:cNvSpPr>
            <p:nvPr/>
          </p:nvSpPr>
          <p:spPr bwMode="auto">
            <a:xfrm>
              <a:off x="3556" y="2488"/>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a:latin typeface="Arial" panose="020B0604020202020204" pitchFamily="34" charset="0"/>
                </a:rPr>
                <a:t>60</a:t>
              </a:r>
            </a:p>
          </p:txBody>
        </p:sp>
        <p:sp>
          <p:nvSpPr>
            <p:cNvPr id="8256" name="Text Box 63"/>
            <p:cNvSpPr txBox="1">
              <a:spLocks noChangeArrowheads="1"/>
            </p:cNvSpPr>
            <p:nvPr/>
          </p:nvSpPr>
          <p:spPr bwMode="auto">
            <a:xfrm>
              <a:off x="3556" y="2917"/>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a:latin typeface="Arial" panose="020B0604020202020204" pitchFamily="34" charset="0"/>
                </a:rPr>
                <a:t>40</a:t>
              </a:r>
            </a:p>
          </p:txBody>
        </p:sp>
        <p:sp>
          <p:nvSpPr>
            <p:cNvPr id="8257" name="Text Box 64"/>
            <p:cNvSpPr txBox="1">
              <a:spLocks noChangeArrowheads="1"/>
            </p:cNvSpPr>
            <p:nvPr/>
          </p:nvSpPr>
          <p:spPr bwMode="auto">
            <a:xfrm>
              <a:off x="3556" y="3345"/>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a:latin typeface="Arial" panose="020B0604020202020204" pitchFamily="34" charset="0"/>
                </a:rPr>
                <a:t>20</a:t>
              </a:r>
            </a:p>
          </p:txBody>
        </p:sp>
        <p:sp>
          <p:nvSpPr>
            <p:cNvPr id="8258" name="Text Box 65"/>
            <p:cNvSpPr txBox="1">
              <a:spLocks noChangeArrowheads="1"/>
            </p:cNvSpPr>
            <p:nvPr/>
          </p:nvSpPr>
          <p:spPr bwMode="auto">
            <a:xfrm>
              <a:off x="3556" y="2060"/>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a:latin typeface="Arial" panose="020B0604020202020204" pitchFamily="34" charset="0"/>
                </a:rPr>
                <a:t>80</a:t>
              </a:r>
            </a:p>
          </p:txBody>
        </p:sp>
        <p:sp>
          <p:nvSpPr>
            <p:cNvPr id="8259" name="Text Box 66"/>
            <p:cNvSpPr txBox="1">
              <a:spLocks noChangeArrowheads="1"/>
            </p:cNvSpPr>
            <p:nvPr/>
          </p:nvSpPr>
          <p:spPr bwMode="auto">
            <a:xfrm>
              <a:off x="3556" y="3704"/>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a:latin typeface="Arial" panose="020B0604020202020204" pitchFamily="34" charset="0"/>
                </a:rPr>
                <a:t>0</a:t>
              </a:r>
            </a:p>
          </p:txBody>
        </p:sp>
      </p:grpSp>
      <p:sp>
        <p:nvSpPr>
          <p:cNvPr id="8199" name="Freeform 67"/>
          <p:cNvSpPr>
            <a:spLocks/>
          </p:cNvSpPr>
          <p:nvPr/>
        </p:nvSpPr>
        <p:spPr bwMode="auto">
          <a:xfrm>
            <a:off x="7451725" y="6080125"/>
            <a:ext cx="1301750" cy="384175"/>
          </a:xfrm>
          <a:custGeom>
            <a:avLst/>
            <a:gdLst>
              <a:gd name="T0" fmla="*/ 0 w 820"/>
              <a:gd name="T1" fmla="*/ 2147483647 h 242"/>
              <a:gd name="T2" fmla="*/ 2147483647 w 820"/>
              <a:gd name="T3" fmla="*/ 0 h 242"/>
              <a:gd name="T4" fmla="*/ 2147483647 w 820"/>
              <a:gd name="T5" fmla="*/ 0 h 242"/>
              <a:gd name="T6" fmla="*/ 2147483647 w 820"/>
              <a:gd name="T7" fmla="*/ 2147483647 h 242"/>
              <a:gd name="T8" fmla="*/ 2147483647 w 820"/>
              <a:gd name="T9" fmla="*/ 2147483647 h 242"/>
              <a:gd name="T10" fmla="*/ 2147483647 w 820"/>
              <a:gd name="T11" fmla="*/ 0 h 242"/>
              <a:gd name="T12" fmla="*/ 2147483647 w 820"/>
              <a:gd name="T13" fmla="*/ 0 h 242"/>
              <a:gd name="T14" fmla="*/ 2147483647 w 820"/>
              <a:gd name="T15" fmla="*/ 2147483647 h 242"/>
              <a:gd name="T16" fmla="*/ 0 w 820"/>
              <a:gd name="T17" fmla="*/ 2147483647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p:spPr>
        <p:txBody>
          <a:bodyPr/>
          <a:lstStyle/>
          <a:p>
            <a:endParaRPr lang="en-US"/>
          </a:p>
        </p:txBody>
      </p:sp>
      <p:grpSp>
        <p:nvGrpSpPr>
          <p:cNvPr id="5" name="Group 68"/>
          <p:cNvGrpSpPr>
            <a:grpSpLocks/>
          </p:cNvGrpSpPr>
          <p:nvPr/>
        </p:nvGrpSpPr>
        <p:grpSpPr bwMode="auto">
          <a:xfrm>
            <a:off x="3725863" y="2378075"/>
            <a:ext cx="1343025" cy="4079875"/>
            <a:chOff x="776" y="1502"/>
            <a:chExt cx="846" cy="2570"/>
          </a:xfrm>
        </p:grpSpPr>
        <p:sp>
          <p:nvSpPr>
            <p:cNvPr id="8203" name="Freeform 69"/>
            <p:cNvSpPr>
              <a:spLocks/>
            </p:cNvSpPr>
            <p:nvPr/>
          </p:nvSpPr>
          <p:spPr bwMode="auto">
            <a:xfrm>
              <a:off x="776"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4" name="Line 70"/>
            <p:cNvSpPr>
              <a:spLocks noChangeShapeType="1"/>
            </p:cNvSpPr>
            <p:nvPr/>
          </p:nvSpPr>
          <p:spPr bwMode="auto">
            <a:xfrm>
              <a:off x="918" y="1746"/>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5" name="Line 71"/>
            <p:cNvSpPr>
              <a:spLocks noChangeShapeType="1"/>
            </p:cNvSpPr>
            <p:nvPr/>
          </p:nvSpPr>
          <p:spPr bwMode="auto">
            <a:xfrm>
              <a:off x="918" y="1853"/>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6" name="Line 72"/>
            <p:cNvSpPr>
              <a:spLocks noChangeShapeType="1"/>
            </p:cNvSpPr>
            <p:nvPr/>
          </p:nvSpPr>
          <p:spPr bwMode="auto">
            <a:xfrm>
              <a:off x="918" y="1961"/>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73"/>
            <p:cNvSpPr>
              <a:spLocks noChangeShapeType="1"/>
            </p:cNvSpPr>
            <p:nvPr/>
          </p:nvSpPr>
          <p:spPr bwMode="auto">
            <a:xfrm>
              <a:off x="918" y="2069"/>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Line 74"/>
            <p:cNvSpPr>
              <a:spLocks noChangeShapeType="1"/>
            </p:cNvSpPr>
            <p:nvPr/>
          </p:nvSpPr>
          <p:spPr bwMode="auto">
            <a:xfrm>
              <a:off x="918" y="2176"/>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Line 75"/>
            <p:cNvSpPr>
              <a:spLocks noChangeShapeType="1"/>
            </p:cNvSpPr>
            <p:nvPr/>
          </p:nvSpPr>
          <p:spPr bwMode="auto">
            <a:xfrm>
              <a:off x="918" y="2284"/>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0" name="Line 76"/>
            <p:cNvSpPr>
              <a:spLocks noChangeShapeType="1"/>
            </p:cNvSpPr>
            <p:nvPr/>
          </p:nvSpPr>
          <p:spPr bwMode="auto">
            <a:xfrm>
              <a:off x="918" y="2392"/>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1" name="Line 77"/>
            <p:cNvSpPr>
              <a:spLocks noChangeShapeType="1"/>
            </p:cNvSpPr>
            <p:nvPr/>
          </p:nvSpPr>
          <p:spPr bwMode="auto">
            <a:xfrm>
              <a:off x="918" y="2499"/>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2" name="Line 78"/>
            <p:cNvSpPr>
              <a:spLocks noChangeShapeType="1"/>
            </p:cNvSpPr>
            <p:nvPr/>
          </p:nvSpPr>
          <p:spPr bwMode="auto">
            <a:xfrm>
              <a:off x="918" y="2607"/>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79"/>
            <p:cNvSpPr>
              <a:spLocks noChangeShapeType="1"/>
            </p:cNvSpPr>
            <p:nvPr/>
          </p:nvSpPr>
          <p:spPr bwMode="auto">
            <a:xfrm>
              <a:off x="918" y="2715"/>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4" name="Line 80"/>
            <p:cNvSpPr>
              <a:spLocks noChangeShapeType="1"/>
            </p:cNvSpPr>
            <p:nvPr/>
          </p:nvSpPr>
          <p:spPr bwMode="auto">
            <a:xfrm>
              <a:off x="918" y="2823"/>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5" name="Line 81"/>
            <p:cNvSpPr>
              <a:spLocks noChangeShapeType="1"/>
            </p:cNvSpPr>
            <p:nvPr/>
          </p:nvSpPr>
          <p:spPr bwMode="auto">
            <a:xfrm>
              <a:off x="918" y="2930"/>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6" name="Line 82"/>
            <p:cNvSpPr>
              <a:spLocks noChangeShapeType="1"/>
            </p:cNvSpPr>
            <p:nvPr/>
          </p:nvSpPr>
          <p:spPr bwMode="auto">
            <a:xfrm>
              <a:off x="918" y="3038"/>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Line 83"/>
            <p:cNvSpPr>
              <a:spLocks noChangeShapeType="1"/>
            </p:cNvSpPr>
            <p:nvPr/>
          </p:nvSpPr>
          <p:spPr bwMode="auto">
            <a:xfrm>
              <a:off x="918" y="3146"/>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8" name="Line 84"/>
            <p:cNvSpPr>
              <a:spLocks noChangeShapeType="1"/>
            </p:cNvSpPr>
            <p:nvPr/>
          </p:nvSpPr>
          <p:spPr bwMode="auto">
            <a:xfrm>
              <a:off x="918" y="3253"/>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9" name="Line 85"/>
            <p:cNvSpPr>
              <a:spLocks noChangeShapeType="1"/>
            </p:cNvSpPr>
            <p:nvPr/>
          </p:nvSpPr>
          <p:spPr bwMode="auto">
            <a:xfrm>
              <a:off x="918" y="3361"/>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0" name="Line 86"/>
            <p:cNvSpPr>
              <a:spLocks noChangeShapeType="1"/>
            </p:cNvSpPr>
            <p:nvPr/>
          </p:nvSpPr>
          <p:spPr bwMode="auto">
            <a:xfrm>
              <a:off x="918" y="3469"/>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1" name="Line 87"/>
            <p:cNvSpPr>
              <a:spLocks noChangeShapeType="1"/>
            </p:cNvSpPr>
            <p:nvPr/>
          </p:nvSpPr>
          <p:spPr bwMode="auto">
            <a:xfrm>
              <a:off x="918" y="3576"/>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Line 88"/>
            <p:cNvSpPr>
              <a:spLocks noChangeShapeType="1"/>
            </p:cNvSpPr>
            <p:nvPr/>
          </p:nvSpPr>
          <p:spPr bwMode="auto">
            <a:xfrm>
              <a:off x="918" y="3684"/>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3" name="Line 89"/>
            <p:cNvSpPr>
              <a:spLocks noChangeShapeType="1"/>
            </p:cNvSpPr>
            <p:nvPr/>
          </p:nvSpPr>
          <p:spPr bwMode="auto">
            <a:xfrm>
              <a:off x="918" y="3792"/>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4" name="Line 90"/>
            <p:cNvSpPr>
              <a:spLocks noChangeShapeType="1"/>
            </p:cNvSpPr>
            <p:nvPr/>
          </p:nvSpPr>
          <p:spPr bwMode="auto">
            <a:xfrm>
              <a:off x="918" y="3900"/>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5" name="Text Box 91"/>
            <p:cNvSpPr txBox="1">
              <a:spLocks noChangeArrowheads="1"/>
            </p:cNvSpPr>
            <p:nvPr/>
          </p:nvSpPr>
          <p:spPr bwMode="auto">
            <a:xfrm>
              <a:off x="1135" y="1632"/>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a:latin typeface="Arial" panose="020B0604020202020204" pitchFamily="34" charset="0"/>
                </a:rPr>
                <a:t>100</a:t>
              </a:r>
            </a:p>
          </p:txBody>
        </p:sp>
        <p:sp>
          <p:nvSpPr>
            <p:cNvPr id="8226" name="Text Box 92"/>
            <p:cNvSpPr txBox="1">
              <a:spLocks noChangeArrowheads="1"/>
            </p:cNvSpPr>
            <p:nvPr/>
          </p:nvSpPr>
          <p:spPr bwMode="auto">
            <a:xfrm>
              <a:off x="1135" y="2488"/>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a:latin typeface="Arial" panose="020B0604020202020204" pitchFamily="34" charset="0"/>
                </a:rPr>
                <a:t>60</a:t>
              </a:r>
            </a:p>
          </p:txBody>
        </p:sp>
        <p:sp>
          <p:nvSpPr>
            <p:cNvPr id="8227" name="Text Box 93"/>
            <p:cNvSpPr txBox="1">
              <a:spLocks noChangeArrowheads="1"/>
            </p:cNvSpPr>
            <p:nvPr/>
          </p:nvSpPr>
          <p:spPr bwMode="auto">
            <a:xfrm>
              <a:off x="1135" y="2917"/>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a:latin typeface="Arial" panose="020B0604020202020204" pitchFamily="34" charset="0"/>
                </a:rPr>
                <a:t>40</a:t>
              </a:r>
            </a:p>
          </p:txBody>
        </p:sp>
        <p:sp>
          <p:nvSpPr>
            <p:cNvPr id="8228" name="Text Box 94"/>
            <p:cNvSpPr txBox="1">
              <a:spLocks noChangeArrowheads="1"/>
            </p:cNvSpPr>
            <p:nvPr/>
          </p:nvSpPr>
          <p:spPr bwMode="auto">
            <a:xfrm>
              <a:off x="1135" y="3345"/>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a:latin typeface="Arial" panose="020B0604020202020204" pitchFamily="34" charset="0"/>
                </a:rPr>
                <a:t>20</a:t>
              </a:r>
            </a:p>
          </p:txBody>
        </p:sp>
        <p:sp>
          <p:nvSpPr>
            <p:cNvPr id="8229" name="Text Box 95"/>
            <p:cNvSpPr txBox="1">
              <a:spLocks noChangeArrowheads="1"/>
            </p:cNvSpPr>
            <p:nvPr/>
          </p:nvSpPr>
          <p:spPr bwMode="auto">
            <a:xfrm>
              <a:off x="1135" y="2060"/>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a:latin typeface="Arial" panose="020B0604020202020204" pitchFamily="34" charset="0"/>
                </a:rPr>
                <a:t>80</a:t>
              </a:r>
            </a:p>
          </p:txBody>
        </p:sp>
        <p:sp>
          <p:nvSpPr>
            <p:cNvPr id="8230" name="Text Box 96"/>
            <p:cNvSpPr txBox="1">
              <a:spLocks noChangeArrowheads="1"/>
            </p:cNvSpPr>
            <p:nvPr/>
          </p:nvSpPr>
          <p:spPr bwMode="auto">
            <a:xfrm>
              <a:off x="1135" y="3704"/>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a:latin typeface="Arial" panose="020B0604020202020204" pitchFamily="34" charset="0"/>
                </a:rPr>
                <a:t>0</a:t>
              </a:r>
            </a:p>
          </p:txBody>
        </p:sp>
        <p:sp>
          <p:nvSpPr>
            <p:cNvPr id="8231" name="Freeform 97"/>
            <p:cNvSpPr>
              <a:spLocks/>
            </p:cNvSpPr>
            <p:nvPr/>
          </p:nvSpPr>
          <p:spPr bwMode="auto">
            <a:xfrm>
              <a:off x="799" y="3830"/>
              <a:ext cx="820" cy="242"/>
            </a:xfrm>
            <a:custGeom>
              <a:avLst/>
              <a:gdLst>
                <a:gd name="T0" fmla="*/ 0 w 820"/>
                <a:gd name="T1" fmla="*/ 242 h 242"/>
                <a:gd name="T2" fmla="*/ 79 w 820"/>
                <a:gd name="T3" fmla="*/ 0 h 242"/>
                <a:gd name="T4" fmla="*/ 123 w 820"/>
                <a:gd name="T5" fmla="*/ 0 h 242"/>
                <a:gd name="T6" fmla="*/ 159 w 820"/>
                <a:gd name="T7" fmla="*/ 70 h 242"/>
                <a:gd name="T8" fmla="*/ 654 w 820"/>
                <a:gd name="T9" fmla="*/ 65 h 242"/>
                <a:gd name="T10" fmla="*/ 700 w 820"/>
                <a:gd name="T11" fmla="*/ 0 h 242"/>
                <a:gd name="T12" fmla="*/ 741 w 820"/>
                <a:gd name="T13" fmla="*/ 0 h 242"/>
                <a:gd name="T14" fmla="*/ 820 w 820"/>
                <a:gd name="T15" fmla="*/ 242 h 242"/>
                <a:gd name="T16" fmla="*/ 0 w 820"/>
                <a:gd name="T17" fmla="*/ 24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p:spPr>
          <p:txBody>
            <a:bodyPr/>
            <a:lstStyle/>
            <a:p>
              <a:endParaRPr lang="en-US"/>
            </a:p>
          </p:txBody>
        </p:sp>
      </p:grpSp>
      <p:sp>
        <p:nvSpPr>
          <p:cNvPr id="8201" name="Rectangle 98" descr="Brown marble"/>
          <p:cNvSpPr>
            <a:spLocks noChangeArrowheads="1"/>
          </p:cNvSpPr>
          <p:nvPr/>
        </p:nvSpPr>
        <p:spPr bwMode="auto">
          <a:xfrm>
            <a:off x="0" y="6462713"/>
            <a:ext cx="9144000" cy="614362"/>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vi-VN" altLang="en-US"/>
          </a:p>
        </p:txBody>
      </p:sp>
      <p:sp>
        <p:nvSpPr>
          <p:cNvPr id="8202" name="Rectangle 99"/>
          <p:cNvSpPr>
            <a:spLocks noChangeArrowheads="1"/>
          </p:cNvSpPr>
          <p:nvPr/>
        </p:nvSpPr>
        <p:spPr bwMode="auto">
          <a:xfrm>
            <a:off x="-152400" y="3886200"/>
            <a:ext cx="384016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4625" indent="347663"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Tx/>
              <a:buChar char="•"/>
            </a:pPr>
            <a:r>
              <a:rPr lang="en-US" altLang="en-US" sz="3200" b="1" i="1">
                <a:solidFill>
                  <a:srgbClr val="0000FF"/>
                </a:solidFill>
                <a:latin typeface="Times New Roman" panose="02020603050405020304" pitchFamily="18" charset="0"/>
                <a:cs typeface="Times New Roman" panose="02020603050405020304" pitchFamily="18" charset="0"/>
              </a:rPr>
              <a:t>Ta sẽ thu được hỗn hợp rượu và nước có thể tích bằng bao nhiêu?</a:t>
            </a:r>
          </a:p>
        </p:txBody>
      </p:sp>
      <p:sp>
        <p:nvSpPr>
          <p:cNvPr id="3" name="TextBox 2"/>
          <p:cNvSpPr txBox="1"/>
          <p:nvPr/>
        </p:nvSpPr>
        <p:spPr>
          <a:xfrm>
            <a:off x="6981642" y="2780018"/>
            <a:ext cx="507206" cy="369332"/>
          </a:xfrm>
          <a:prstGeom prst="rect">
            <a:avLst/>
          </a:prstGeom>
          <a:noFill/>
        </p:spPr>
        <p:txBody>
          <a:bodyPr wrap="square" rtlCol="0">
            <a:spAutoFit/>
          </a:bodyPr>
          <a:lstStyle/>
          <a:p>
            <a:r>
              <a:rPr lang="en-US" dirty="0" smtClean="0"/>
              <a:t>95</a:t>
            </a:r>
            <a:endParaRPr lang="en-US" dirty="0"/>
          </a:p>
        </p:txBody>
      </p:sp>
      <p:cxnSp>
        <p:nvCxnSpPr>
          <p:cNvPr id="6" name="Straight Connector 5"/>
          <p:cNvCxnSpPr/>
          <p:nvPr/>
        </p:nvCxnSpPr>
        <p:spPr>
          <a:xfrm flipV="1">
            <a:off x="7315200" y="2935166"/>
            <a:ext cx="325438" cy="9525"/>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720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2.77556E-17 1.11022E-16 L 0.15313 -0.40139 " pathEditMode="relative" rAng="0" ptsTypes="AA">
                                      <p:cBhvr>
                                        <p:cTn id="6" dur="2000" fill="hold"/>
                                        <p:tgtEl>
                                          <p:spTgt spid="2"/>
                                        </p:tgtEl>
                                        <p:attrNameLst>
                                          <p:attrName>ppt_x</p:attrName>
                                          <p:attrName>ppt_y</p:attrName>
                                        </p:attrNameLst>
                                      </p:cBhvr>
                                      <p:rCtr x="7656" y="-20069"/>
                                    </p:animMotion>
                                  </p:childTnLst>
                                </p:cTn>
                              </p:par>
                              <p:par>
                                <p:cTn id="7" presetID="0" presetClass="path" presetSubtype="0" accel="50000" decel="50000" fill="hold" nodeType="withEffect">
                                  <p:stCondLst>
                                    <p:cond delay="0"/>
                                  </p:stCondLst>
                                  <p:childTnLst>
                                    <p:animMotion origin="layout" path="M 2.77556E-17 5.36292E-7 L 0.15313 -0.4013 " pathEditMode="relative" rAng="0" ptsTypes="AA">
                                      <p:cBhvr>
                                        <p:cTn id="8" dur="2000" fill="hold"/>
                                        <p:tgtEl>
                                          <p:spTgt spid="5"/>
                                        </p:tgtEl>
                                        <p:attrNameLst>
                                          <p:attrName>ppt_x</p:attrName>
                                          <p:attrName>ppt_y</p:attrName>
                                        </p:attrNameLst>
                                      </p:cBhvr>
                                      <p:rCtr x="7656" y="-20065"/>
                                    </p:animMotion>
                                  </p:childTnLst>
                                </p:cTn>
                              </p:par>
                            </p:childTnLst>
                          </p:cTn>
                        </p:par>
                        <p:par>
                          <p:cTn id="9" fill="hold" nodeType="afterGroup">
                            <p:stCondLst>
                              <p:cond delay="2000"/>
                            </p:stCondLst>
                            <p:childTnLst>
                              <p:par>
                                <p:cTn id="10" presetID="8" presetClass="emph" presetSubtype="0" fill="hold" nodeType="afterEffect">
                                  <p:stCondLst>
                                    <p:cond delay="0"/>
                                  </p:stCondLst>
                                  <p:childTnLst>
                                    <p:animRot by="5700000">
                                      <p:cBhvr>
                                        <p:cTn id="11" dur="2000" fill="hold"/>
                                        <p:tgtEl>
                                          <p:spTgt spid="2"/>
                                        </p:tgtEl>
                                        <p:attrNameLst>
                                          <p:attrName>r</p:attrName>
                                        </p:attrNameLst>
                                      </p:cBhvr>
                                    </p:animRot>
                                  </p:childTnLst>
                                </p:cTn>
                              </p:par>
                              <p:par>
                                <p:cTn id="12" presetID="8" presetClass="emph" presetSubtype="0" fill="hold" nodeType="withEffect">
                                  <p:stCondLst>
                                    <p:cond delay="0"/>
                                  </p:stCondLst>
                                  <p:childTnLst>
                                    <p:animRot by="5700000">
                                      <p:cBhvr>
                                        <p:cTn id="13" dur="2000" fill="hold"/>
                                        <p:tgtEl>
                                          <p:spTgt spid="5"/>
                                        </p:tgtEl>
                                        <p:attrNameLst>
                                          <p:attrName>r</p:attrName>
                                        </p:attrNameLst>
                                      </p:cBhvr>
                                    </p:animRot>
                                  </p:childTnLst>
                                </p:cTn>
                              </p:par>
                            </p:childTnLst>
                          </p:cTn>
                        </p:par>
                        <p:par>
                          <p:cTn id="14" fill="hold" nodeType="afterGroup">
                            <p:stCondLst>
                              <p:cond delay="4000"/>
                            </p:stCondLst>
                            <p:childTnLst>
                              <p:par>
                                <p:cTn id="15" presetID="6" presetClass="emph" presetSubtype="0" fill="hold" nodeType="afterEffect">
                                  <p:stCondLst>
                                    <p:cond delay="0"/>
                                  </p:stCondLst>
                                  <p:childTnLst>
                                    <p:animScale>
                                      <p:cBhvr>
                                        <p:cTn id="16" dur="2000" fill="hold"/>
                                        <p:tgtEl>
                                          <p:spTgt spid="2"/>
                                        </p:tgtEl>
                                      </p:cBhvr>
                                      <p:by x="0" y="100000"/>
                                    </p:animScale>
                                  </p:childTnLst>
                                </p:cTn>
                              </p:par>
                              <p:par>
                                <p:cTn id="17" presetID="0" presetClass="path" presetSubtype="0" fill="hold" nodeType="withEffect">
                                  <p:stCondLst>
                                    <p:cond delay="0"/>
                                  </p:stCondLst>
                                  <p:childTnLst>
                                    <p:animMotion origin="layout" path="M 0.15313 -0.40083 L 0.15313 -0.33379 " pathEditMode="relative" ptsTypes="AA">
                                      <p:cBhvr>
                                        <p:cTn id="18" dur="2000" fill="hold"/>
                                        <p:tgtEl>
                                          <p:spTgt spid="2"/>
                                        </p:tgtEl>
                                        <p:attrNameLst>
                                          <p:attrName>ppt_x</p:attrName>
                                          <p:attrName>ppt_y</p:attrName>
                                        </p:attrNameLst>
                                      </p:cBhvr>
                                    </p:animMotion>
                                  </p:childTnLst>
                                </p:cTn>
                              </p:par>
                              <p:par>
                                <p:cTn id="19" presetID="64" presetClass="path" presetSubtype="0" accel="50000" decel="50000" fill="hold" nodeType="withEffect">
                                  <p:stCondLst>
                                    <p:cond delay="0"/>
                                  </p:stCondLst>
                                  <p:childTnLst>
                                    <p:animMotion origin="layout" path="M 4.44444E-6 -1.85185E-6 L 0.00138 -0.22523 " pathEditMode="relative" rAng="0" ptsTypes="AA">
                                      <p:cBhvr>
                                        <p:cTn id="20" dur="2000" fill="hold"/>
                                        <p:tgtEl>
                                          <p:spTgt spid="207876"/>
                                        </p:tgtEl>
                                        <p:attrNameLst>
                                          <p:attrName>ppt_x</p:attrName>
                                          <p:attrName>ppt_y</p:attrName>
                                        </p:attrNameLst>
                                      </p:cBhvr>
                                      <p:rCtr x="69" y="-11273"/>
                                    </p:animMotion>
                                  </p:childTnLst>
                                </p:cTn>
                              </p:par>
                              <p:par>
                                <p:cTn id="21" presetID="37" presetClass="exit" presetSubtype="0" fill="hold" grpId="0" nodeType="withEffect">
                                  <p:stCondLst>
                                    <p:cond delay="0"/>
                                  </p:stCondLst>
                                  <p:childTnLst>
                                    <p:animEffect transition="out" filter="fade">
                                      <p:cBhvr>
                                        <p:cTn id="22" dur="2000"/>
                                        <p:tgtEl>
                                          <p:spTgt spid="207877"/>
                                        </p:tgtEl>
                                      </p:cBhvr>
                                    </p:animEffect>
                                    <p:anim calcmode="lin" valueType="num">
                                      <p:cBhvr>
                                        <p:cTn id="23" dur="2000"/>
                                        <p:tgtEl>
                                          <p:spTgt spid="207877"/>
                                        </p:tgtEl>
                                        <p:attrNameLst>
                                          <p:attrName>ppt_x</p:attrName>
                                        </p:attrNameLst>
                                      </p:cBhvr>
                                      <p:tavLst>
                                        <p:tav tm="0">
                                          <p:val>
                                            <p:strVal val="ppt_x"/>
                                          </p:val>
                                        </p:tav>
                                        <p:tav tm="100000">
                                          <p:val>
                                            <p:strVal val="ppt_x"/>
                                          </p:val>
                                        </p:tav>
                                      </p:tavLst>
                                    </p:anim>
                                    <p:anim calcmode="lin" valueType="num">
                                      <p:cBhvr>
                                        <p:cTn id="24" dur="200" decel="100000"/>
                                        <p:tgtEl>
                                          <p:spTgt spid="207877"/>
                                        </p:tgtEl>
                                        <p:attrNameLst>
                                          <p:attrName>ppt_y</p:attrName>
                                        </p:attrNameLst>
                                      </p:cBhvr>
                                      <p:tavLst>
                                        <p:tav tm="0">
                                          <p:val>
                                            <p:strVal val="ppt_y"/>
                                          </p:val>
                                        </p:tav>
                                        <p:tav tm="100000">
                                          <p:val>
                                            <p:strVal val="ppt_y-.03"/>
                                          </p:val>
                                        </p:tav>
                                      </p:tavLst>
                                    </p:anim>
                                    <p:anim calcmode="lin" valueType="num">
                                      <p:cBhvr>
                                        <p:cTn id="25" dur="1800" accel="100000">
                                          <p:stCondLst>
                                            <p:cond delay="200"/>
                                          </p:stCondLst>
                                        </p:cTn>
                                        <p:tgtEl>
                                          <p:spTgt spid="207877"/>
                                        </p:tgtEl>
                                        <p:attrNameLst>
                                          <p:attrName>ppt_y</p:attrName>
                                        </p:attrNameLst>
                                      </p:cBhvr>
                                      <p:tavLst>
                                        <p:tav tm="0">
                                          <p:val>
                                            <p:strVal val="ppt_y"/>
                                          </p:val>
                                        </p:tav>
                                        <p:tav tm="100000">
                                          <p:val>
                                            <p:strVal val="ppt_y+1"/>
                                          </p:val>
                                        </p:tav>
                                      </p:tavLst>
                                    </p:anim>
                                    <p:set>
                                      <p:cBhvr>
                                        <p:cTn id="26" dur="1" fill="hold">
                                          <p:stCondLst>
                                            <p:cond delay="1999"/>
                                          </p:stCondLst>
                                        </p:cTn>
                                        <p:tgtEl>
                                          <p:spTgt spid="207877"/>
                                        </p:tgtEl>
                                        <p:attrNameLst>
                                          <p:attrName>style.visibility</p:attrName>
                                        </p:attrNameLst>
                                      </p:cBhvr>
                                      <p:to>
                                        <p:strVal val="hidden"/>
                                      </p:to>
                                    </p:set>
                                  </p:childTnLst>
                                </p:cTn>
                              </p:par>
                            </p:childTnLst>
                          </p:cTn>
                        </p:par>
                        <p:par>
                          <p:cTn id="27" fill="hold" nodeType="afterGroup">
                            <p:stCondLst>
                              <p:cond delay="6000"/>
                            </p:stCondLst>
                            <p:childTnLst>
                              <p:par>
                                <p:cTn id="28" presetID="2" presetClass="exit" presetSubtype="9" fill="hold" nodeType="afterEffect">
                                  <p:stCondLst>
                                    <p:cond delay="0"/>
                                  </p:stCondLst>
                                  <p:childTnLst>
                                    <p:anim calcmode="lin" valueType="num">
                                      <p:cBhvr additive="base">
                                        <p:cTn id="29" dur="500"/>
                                        <p:tgtEl>
                                          <p:spTgt spid="2"/>
                                        </p:tgtEl>
                                        <p:attrNameLst>
                                          <p:attrName>ppt_x</p:attrName>
                                        </p:attrNameLst>
                                      </p:cBhvr>
                                      <p:tavLst>
                                        <p:tav tm="0">
                                          <p:val>
                                            <p:strVal val="ppt_x"/>
                                          </p:val>
                                        </p:tav>
                                        <p:tav tm="100000">
                                          <p:val>
                                            <p:strVal val="0-ppt_w/2"/>
                                          </p:val>
                                        </p:tav>
                                      </p:tavLst>
                                    </p:anim>
                                    <p:anim calcmode="lin" valueType="num">
                                      <p:cBhvr additive="base">
                                        <p:cTn id="30" dur="500"/>
                                        <p:tgtEl>
                                          <p:spTgt spid="2"/>
                                        </p:tgtEl>
                                        <p:attrNameLst>
                                          <p:attrName>ppt_y</p:attrName>
                                        </p:attrNameLst>
                                      </p:cBhvr>
                                      <p:tavLst>
                                        <p:tav tm="0">
                                          <p:val>
                                            <p:strVal val="ppt_y"/>
                                          </p:val>
                                        </p:tav>
                                        <p:tav tm="100000">
                                          <p:val>
                                            <p:strVal val="0-ppt_h/2"/>
                                          </p:val>
                                        </p:tav>
                                      </p:tavLst>
                                    </p:anim>
                                    <p:set>
                                      <p:cBhvr>
                                        <p:cTn id="31" dur="1" fill="hold">
                                          <p:stCondLst>
                                            <p:cond delay="499"/>
                                          </p:stCondLst>
                                        </p:cTn>
                                        <p:tgtEl>
                                          <p:spTgt spid="2"/>
                                        </p:tgtEl>
                                        <p:attrNameLst>
                                          <p:attrName>style.visibility</p:attrName>
                                        </p:attrNameLst>
                                      </p:cBhvr>
                                      <p:to>
                                        <p:strVal val="hidden"/>
                                      </p:to>
                                    </p:set>
                                  </p:childTnLst>
                                </p:cTn>
                              </p:par>
                            </p:childTnLst>
                          </p:cTn>
                        </p:par>
                        <p:par>
                          <p:cTn id="32" fill="hold" nodeType="afterGroup">
                            <p:stCondLst>
                              <p:cond delay="6500"/>
                            </p:stCondLst>
                            <p:childTnLst>
                              <p:par>
                                <p:cTn id="33" presetID="8" presetClass="emph" presetSubtype="0" fill="hold" nodeType="afterEffect">
                                  <p:stCondLst>
                                    <p:cond delay="0"/>
                                  </p:stCondLst>
                                  <p:childTnLst>
                                    <p:animRot by="-5700000">
                                      <p:cBhvr>
                                        <p:cTn id="34" dur="2000" fill="hold"/>
                                        <p:tgtEl>
                                          <p:spTgt spid="5"/>
                                        </p:tgtEl>
                                        <p:attrNameLst>
                                          <p:attrName>r</p:attrName>
                                        </p:attrNameLst>
                                      </p:cBhvr>
                                    </p:animRot>
                                  </p:childTnLst>
                                </p:cTn>
                              </p:par>
                            </p:childTnLst>
                          </p:cTn>
                        </p:par>
                        <p:par>
                          <p:cTn id="35" fill="hold" nodeType="afterGroup">
                            <p:stCondLst>
                              <p:cond delay="8500"/>
                            </p:stCondLst>
                            <p:childTnLst>
                              <p:par>
                                <p:cTn id="36" presetID="42" presetClass="path" presetSubtype="0" accel="50000" decel="50000" fill="hold" nodeType="afterEffect">
                                  <p:stCondLst>
                                    <p:cond delay="0"/>
                                  </p:stCondLst>
                                  <p:childTnLst>
                                    <p:animMotion origin="layout" path="M 0.15313 -0.40232 L 0.1658 0.00069 " pathEditMode="relative" rAng="0" ptsTypes="AA">
                                      <p:cBhvr>
                                        <p:cTn id="37" dur="2000" fill="hold"/>
                                        <p:tgtEl>
                                          <p:spTgt spid="5"/>
                                        </p:tgtEl>
                                        <p:attrNameLst>
                                          <p:attrName>ppt_x</p:attrName>
                                          <p:attrName>ppt_y</p:attrName>
                                        </p:attrNameLst>
                                      </p:cBhvr>
                                      <p:rCtr x="625" y="20139"/>
                                    </p:animMotion>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reeform 2"/>
          <p:cNvSpPr>
            <a:spLocks/>
          </p:cNvSpPr>
          <p:nvPr/>
        </p:nvSpPr>
        <p:spPr bwMode="auto">
          <a:xfrm>
            <a:off x="7634288" y="2910418"/>
            <a:ext cx="944562" cy="3314700"/>
          </a:xfrm>
          <a:custGeom>
            <a:avLst/>
            <a:gdLst>
              <a:gd name="T0" fmla="*/ 0 w 595"/>
              <a:gd name="T1" fmla="*/ 0 h 2088"/>
              <a:gd name="T2" fmla="*/ 585 w 595"/>
              <a:gd name="T3" fmla="*/ 0 h 2088"/>
              <a:gd name="T4" fmla="*/ 595 w 595"/>
              <a:gd name="T5" fmla="*/ 2088 h 2088"/>
              <a:gd name="T6" fmla="*/ 0 w 595"/>
              <a:gd name="T7" fmla="*/ 2076 h 2088"/>
              <a:gd name="T8" fmla="*/ 0 w 595"/>
              <a:gd name="T9" fmla="*/ 0 h 2088"/>
            </a:gdLst>
            <a:ahLst/>
            <a:cxnLst>
              <a:cxn ang="0">
                <a:pos x="T0" y="T1"/>
              </a:cxn>
              <a:cxn ang="0">
                <a:pos x="T2" y="T3"/>
              </a:cxn>
              <a:cxn ang="0">
                <a:pos x="T4" y="T5"/>
              </a:cxn>
              <a:cxn ang="0">
                <a:pos x="T6" y="T7"/>
              </a:cxn>
              <a:cxn ang="0">
                <a:pos x="T8" y="T9"/>
              </a:cxn>
            </a:cxnLst>
            <a:rect l="0" t="0" r="r" b="b"/>
            <a:pathLst>
              <a:path w="595" h="2088">
                <a:moveTo>
                  <a:pt x="0" y="0"/>
                </a:moveTo>
                <a:lnTo>
                  <a:pt x="585" y="0"/>
                </a:lnTo>
                <a:lnTo>
                  <a:pt x="595" y="2088"/>
                </a:lnTo>
                <a:lnTo>
                  <a:pt x="0" y="2076"/>
                </a:lnTo>
                <a:lnTo>
                  <a:pt x="0" y="0"/>
                </a:lnTo>
                <a:close/>
              </a:path>
            </a:pathLst>
          </a:custGeom>
          <a:gradFill rotWithShape="1">
            <a:gsLst>
              <a:gs pos="0">
                <a:schemeClr val="accent2">
                  <a:lumMod val="40000"/>
                  <a:lumOff val="60000"/>
                </a:schemeClr>
              </a:gs>
              <a:gs pos="50000">
                <a:schemeClr val="bg1"/>
              </a:gs>
              <a:gs pos="100000">
                <a:schemeClr val="accent2">
                  <a:lumMod val="60000"/>
                  <a:lumOff val="40000"/>
                </a:schemeClr>
              </a:gs>
            </a:gsLst>
            <a:lin ang="0" scaled="1"/>
          </a:gradFill>
          <a:ln>
            <a:noFill/>
          </a:ln>
          <a:effectLst/>
          <a:extLst/>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54275" name="Rectangle 3"/>
          <p:cNvSpPr>
            <a:spLocks noChangeArrowheads="1"/>
          </p:cNvSpPr>
          <p:nvPr/>
        </p:nvSpPr>
        <p:spPr bwMode="auto">
          <a:xfrm>
            <a:off x="7634289" y="2770718"/>
            <a:ext cx="942975" cy="173567"/>
          </a:xfrm>
          <a:prstGeom prst="rect">
            <a:avLst/>
          </a:prstGeom>
          <a:solidFill>
            <a:schemeClr val="bg1">
              <a:lumMod val="85000"/>
            </a:schemeClr>
          </a:solidFill>
          <a:ln>
            <a:noFill/>
          </a:ln>
          <a:extLst/>
        </p:spPr>
        <p:txBody>
          <a:bodyPr wrap="none" anchor="ctr"/>
          <a:lstStyle/>
          <a:p>
            <a:endParaRPr lang="vi-VN" altLang="en-US">
              <a:latin typeface="Times New Roman" pitchFamily="18" charset="0"/>
              <a:cs typeface="Times New Roman" pitchFamily="18" charset="0"/>
            </a:endParaRPr>
          </a:p>
        </p:txBody>
      </p:sp>
      <p:grpSp>
        <p:nvGrpSpPr>
          <p:cNvPr id="70660" name="Group 5"/>
          <p:cNvGrpSpPr>
            <a:grpSpLocks/>
          </p:cNvGrpSpPr>
          <p:nvPr/>
        </p:nvGrpSpPr>
        <p:grpSpPr bwMode="auto">
          <a:xfrm>
            <a:off x="7415214" y="2385484"/>
            <a:ext cx="1343025" cy="3865563"/>
            <a:chOff x="3197" y="1502"/>
            <a:chExt cx="846" cy="2435"/>
          </a:xfrm>
        </p:grpSpPr>
        <p:sp>
          <p:nvSpPr>
            <p:cNvPr id="70694" name="Freeform 6"/>
            <p:cNvSpPr>
              <a:spLocks/>
            </p:cNvSpPr>
            <p:nvPr/>
          </p:nvSpPr>
          <p:spPr bwMode="auto">
            <a:xfrm>
              <a:off x="3197"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95" name="Line 7"/>
            <p:cNvSpPr>
              <a:spLocks noChangeShapeType="1"/>
            </p:cNvSpPr>
            <p:nvPr/>
          </p:nvSpPr>
          <p:spPr bwMode="auto">
            <a:xfrm>
              <a:off x="3339" y="1746"/>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96" name="Line 8"/>
            <p:cNvSpPr>
              <a:spLocks noChangeShapeType="1"/>
            </p:cNvSpPr>
            <p:nvPr/>
          </p:nvSpPr>
          <p:spPr bwMode="auto">
            <a:xfrm>
              <a:off x="3339" y="1853"/>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97" name="Line 9"/>
            <p:cNvSpPr>
              <a:spLocks noChangeShapeType="1"/>
            </p:cNvSpPr>
            <p:nvPr/>
          </p:nvSpPr>
          <p:spPr bwMode="auto">
            <a:xfrm>
              <a:off x="3339" y="1961"/>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98" name="Line 10"/>
            <p:cNvSpPr>
              <a:spLocks noChangeShapeType="1"/>
            </p:cNvSpPr>
            <p:nvPr/>
          </p:nvSpPr>
          <p:spPr bwMode="auto">
            <a:xfrm>
              <a:off x="3339" y="2069"/>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99" name="Line 11"/>
            <p:cNvSpPr>
              <a:spLocks noChangeShapeType="1"/>
            </p:cNvSpPr>
            <p:nvPr/>
          </p:nvSpPr>
          <p:spPr bwMode="auto">
            <a:xfrm>
              <a:off x="3339" y="2176"/>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00" name="Line 12"/>
            <p:cNvSpPr>
              <a:spLocks noChangeShapeType="1"/>
            </p:cNvSpPr>
            <p:nvPr/>
          </p:nvSpPr>
          <p:spPr bwMode="auto">
            <a:xfrm>
              <a:off x="3339" y="2284"/>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01" name="Line 13"/>
            <p:cNvSpPr>
              <a:spLocks noChangeShapeType="1"/>
            </p:cNvSpPr>
            <p:nvPr/>
          </p:nvSpPr>
          <p:spPr bwMode="auto">
            <a:xfrm>
              <a:off x="3339" y="2392"/>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02" name="Line 14"/>
            <p:cNvSpPr>
              <a:spLocks noChangeShapeType="1"/>
            </p:cNvSpPr>
            <p:nvPr/>
          </p:nvSpPr>
          <p:spPr bwMode="auto">
            <a:xfrm>
              <a:off x="3339" y="2499"/>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03" name="Line 15"/>
            <p:cNvSpPr>
              <a:spLocks noChangeShapeType="1"/>
            </p:cNvSpPr>
            <p:nvPr/>
          </p:nvSpPr>
          <p:spPr bwMode="auto">
            <a:xfrm>
              <a:off x="3339" y="2607"/>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04" name="Line 16"/>
            <p:cNvSpPr>
              <a:spLocks noChangeShapeType="1"/>
            </p:cNvSpPr>
            <p:nvPr/>
          </p:nvSpPr>
          <p:spPr bwMode="auto">
            <a:xfrm>
              <a:off x="3339" y="2715"/>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05" name="Line 17"/>
            <p:cNvSpPr>
              <a:spLocks noChangeShapeType="1"/>
            </p:cNvSpPr>
            <p:nvPr/>
          </p:nvSpPr>
          <p:spPr bwMode="auto">
            <a:xfrm>
              <a:off x="3339" y="2823"/>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06" name="Line 18"/>
            <p:cNvSpPr>
              <a:spLocks noChangeShapeType="1"/>
            </p:cNvSpPr>
            <p:nvPr/>
          </p:nvSpPr>
          <p:spPr bwMode="auto">
            <a:xfrm>
              <a:off x="3339" y="2930"/>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07" name="Line 19"/>
            <p:cNvSpPr>
              <a:spLocks noChangeShapeType="1"/>
            </p:cNvSpPr>
            <p:nvPr/>
          </p:nvSpPr>
          <p:spPr bwMode="auto">
            <a:xfrm>
              <a:off x="3339" y="3038"/>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08" name="Line 20"/>
            <p:cNvSpPr>
              <a:spLocks noChangeShapeType="1"/>
            </p:cNvSpPr>
            <p:nvPr/>
          </p:nvSpPr>
          <p:spPr bwMode="auto">
            <a:xfrm>
              <a:off x="3339" y="3146"/>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09" name="Line 21"/>
            <p:cNvSpPr>
              <a:spLocks noChangeShapeType="1"/>
            </p:cNvSpPr>
            <p:nvPr/>
          </p:nvSpPr>
          <p:spPr bwMode="auto">
            <a:xfrm>
              <a:off x="3339" y="3253"/>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10" name="Line 22"/>
            <p:cNvSpPr>
              <a:spLocks noChangeShapeType="1"/>
            </p:cNvSpPr>
            <p:nvPr/>
          </p:nvSpPr>
          <p:spPr bwMode="auto">
            <a:xfrm>
              <a:off x="3339" y="3361"/>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11" name="Line 23"/>
            <p:cNvSpPr>
              <a:spLocks noChangeShapeType="1"/>
            </p:cNvSpPr>
            <p:nvPr/>
          </p:nvSpPr>
          <p:spPr bwMode="auto">
            <a:xfrm>
              <a:off x="3339" y="3469"/>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12" name="Line 24"/>
            <p:cNvSpPr>
              <a:spLocks noChangeShapeType="1"/>
            </p:cNvSpPr>
            <p:nvPr/>
          </p:nvSpPr>
          <p:spPr bwMode="auto">
            <a:xfrm>
              <a:off x="3339" y="3576"/>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13" name="Line 25"/>
            <p:cNvSpPr>
              <a:spLocks noChangeShapeType="1"/>
            </p:cNvSpPr>
            <p:nvPr/>
          </p:nvSpPr>
          <p:spPr bwMode="auto">
            <a:xfrm>
              <a:off x="3339" y="3684"/>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14" name="Line 26"/>
            <p:cNvSpPr>
              <a:spLocks noChangeShapeType="1"/>
            </p:cNvSpPr>
            <p:nvPr/>
          </p:nvSpPr>
          <p:spPr bwMode="auto">
            <a:xfrm>
              <a:off x="3339" y="3792"/>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15" name="Line 27"/>
            <p:cNvSpPr>
              <a:spLocks noChangeShapeType="1"/>
            </p:cNvSpPr>
            <p:nvPr/>
          </p:nvSpPr>
          <p:spPr bwMode="auto">
            <a:xfrm>
              <a:off x="3339" y="3900"/>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16" name="Text Box 28"/>
            <p:cNvSpPr txBox="1">
              <a:spLocks noChangeArrowheads="1"/>
            </p:cNvSpPr>
            <p:nvPr/>
          </p:nvSpPr>
          <p:spPr bwMode="auto">
            <a:xfrm>
              <a:off x="3556" y="1632"/>
              <a:ext cx="4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a:latin typeface="Times New Roman" pitchFamily="18" charset="0"/>
                  <a:cs typeface="Times New Roman" pitchFamily="18" charset="0"/>
                </a:rPr>
                <a:t>100</a:t>
              </a:r>
            </a:p>
          </p:txBody>
        </p:sp>
        <p:sp>
          <p:nvSpPr>
            <p:cNvPr id="70717" name="Text Box 29"/>
            <p:cNvSpPr txBox="1">
              <a:spLocks noChangeArrowheads="1"/>
            </p:cNvSpPr>
            <p:nvPr/>
          </p:nvSpPr>
          <p:spPr bwMode="auto">
            <a:xfrm>
              <a:off x="3556" y="2488"/>
              <a:ext cx="4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a:latin typeface="Times New Roman" pitchFamily="18" charset="0"/>
                  <a:cs typeface="Times New Roman" pitchFamily="18" charset="0"/>
                </a:rPr>
                <a:t>60</a:t>
              </a:r>
            </a:p>
          </p:txBody>
        </p:sp>
        <p:sp>
          <p:nvSpPr>
            <p:cNvPr id="70718" name="Text Box 30"/>
            <p:cNvSpPr txBox="1">
              <a:spLocks noChangeArrowheads="1"/>
            </p:cNvSpPr>
            <p:nvPr/>
          </p:nvSpPr>
          <p:spPr bwMode="auto">
            <a:xfrm>
              <a:off x="3556" y="2917"/>
              <a:ext cx="4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a:latin typeface="Times New Roman" pitchFamily="18" charset="0"/>
                  <a:cs typeface="Times New Roman" pitchFamily="18" charset="0"/>
                </a:rPr>
                <a:t>40</a:t>
              </a:r>
            </a:p>
          </p:txBody>
        </p:sp>
        <p:sp>
          <p:nvSpPr>
            <p:cNvPr id="70719" name="Text Box 31"/>
            <p:cNvSpPr txBox="1">
              <a:spLocks noChangeArrowheads="1"/>
            </p:cNvSpPr>
            <p:nvPr/>
          </p:nvSpPr>
          <p:spPr bwMode="auto">
            <a:xfrm>
              <a:off x="3556" y="3345"/>
              <a:ext cx="4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a:latin typeface="Times New Roman" pitchFamily="18" charset="0"/>
                  <a:cs typeface="Times New Roman" pitchFamily="18" charset="0"/>
                </a:rPr>
                <a:t>20</a:t>
              </a:r>
            </a:p>
          </p:txBody>
        </p:sp>
        <p:sp>
          <p:nvSpPr>
            <p:cNvPr id="70720" name="Text Box 32"/>
            <p:cNvSpPr txBox="1">
              <a:spLocks noChangeArrowheads="1"/>
            </p:cNvSpPr>
            <p:nvPr/>
          </p:nvSpPr>
          <p:spPr bwMode="auto">
            <a:xfrm>
              <a:off x="3556" y="2060"/>
              <a:ext cx="4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a:latin typeface="Times New Roman" pitchFamily="18" charset="0"/>
                  <a:cs typeface="Times New Roman" pitchFamily="18" charset="0"/>
                </a:rPr>
                <a:t>80</a:t>
              </a:r>
            </a:p>
          </p:txBody>
        </p:sp>
        <p:sp>
          <p:nvSpPr>
            <p:cNvPr id="70721" name="Text Box 33"/>
            <p:cNvSpPr txBox="1">
              <a:spLocks noChangeArrowheads="1"/>
            </p:cNvSpPr>
            <p:nvPr/>
          </p:nvSpPr>
          <p:spPr bwMode="auto">
            <a:xfrm>
              <a:off x="3556" y="3704"/>
              <a:ext cx="4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a:latin typeface="Times New Roman" pitchFamily="18" charset="0"/>
                  <a:cs typeface="Times New Roman" pitchFamily="18" charset="0"/>
                </a:rPr>
                <a:t>0</a:t>
              </a:r>
            </a:p>
          </p:txBody>
        </p:sp>
      </p:grpSp>
      <p:sp>
        <p:nvSpPr>
          <p:cNvPr id="70661" name="Freeform 34"/>
          <p:cNvSpPr>
            <a:spLocks/>
          </p:cNvSpPr>
          <p:nvPr/>
        </p:nvSpPr>
        <p:spPr bwMode="auto">
          <a:xfrm>
            <a:off x="7451725" y="6081185"/>
            <a:ext cx="1301750" cy="383116"/>
          </a:xfrm>
          <a:custGeom>
            <a:avLst/>
            <a:gdLst>
              <a:gd name="T0" fmla="*/ 0 w 820"/>
              <a:gd name="T1" fmla="*/ 2147483647 h 242"/>
              <a:gd name="T2" fmla="*/ 2147483647 w 820"/>
              <a:gd name="T3" fmla="*/ 0 h 242"/>
              <a:gd name="T4" fmla="*/ 2147483647 w 820"/>
              <a:gd name="T5" fmla="*/ 0 h 242"/>
              <a:gd name="T6" fmla="*/ 2147483647 w 820"/>
              <a:gd name="T7" fmla="*/ 2147483647 h 242"/>
              <a:gd name="T8" fmla="*/ 2147483647 w 820"/>
              <a:gd name="T9" fmla="*/ 2147483647 h 242"/>
              <a:gd name="T10" fmla="*/ 2147483647 w 820"/>
              <a:gd name="T11" fmla="*/ 0 h 242"/>
              <a:gd name="T12" fmla="*/ 2147483647 w 820"/>
              <a:gd name="T13" fmla="*/ 0 h 242"/>
              <a:gd name="T14" fmla="*/ 2147483647 w 820"/>
              <a:gd name="T15" fmla="*/ 2147483647 h 242"/>
              <a:gd name="T16" fmla="*/ 0 w 820"/>
              <a:gd name="T17" fmla="*/ 2147483647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p:spPr>
        <p:txBody>
          <a:bodyPr/>
          <a:lstStyle/>
          <a:p>
            <a:endParaRPr lang="en-US"/>
          </a:p>
        </p:txBody>
      </p:sp>
      <p:grpSp>
        <p:nvGrpSpPr>
          <p:cNvPr id="70662" name="Group 35"/>
          <p:cNvGrpSpPr>
            <a:grpSpLocks/>
          </p:cNvGrpSpPr>
          <p:nvPr/>
        </p:nvGrpSpPr>
        <p:grpSpPr bwMode="auto">
          <a:xfrm>
            <a:off x="5226051" y="2379134"/>
            <a:ext cx="1343025" cy="4078817"/>
            <a:chOff x="776" y="1502"/>
            <a:chExt cx="846" cy="2570"/>
          </a:xfrm>
        </p:grpSpPr>
        <p:sp>
          <p:nvSpPr>
            <p:cNvPr id="70665" name="Freeform 36"/>
            <p:cNvSpPr>
              <a:spLocks/>
            </p:cNvSpPr>
            <p:nvPr/>
          </p:nvSpPr>
          <p:spPr bwMode="auto">
            <a:xfrm>
              <a:off x="776"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 name="T21" fmla="*/ 0 w 846"/>
                <a:gd name="T22" fmla="*/ 0 h 2422"/>
                <a:gd name="T23" fmla="*/ 846 w 846"/>
                <a:gd name="T24" fmla="*/ 2422 h 24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66" name="Line 37"/>
            <p:cNvSpPr>
              <a:spLocks noChangeShapeType="1"/>
            </p:cNvSpPr>
            <p:nvPr/>
          </p:nvSpPr>
          <p:spPr bwMode="auto">
            <a:xfrm>
              <a:off x="918" y="1746"/>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7" name="Line 38"/>
            <p:cNvSpPr>
              <a:spLocks noChangeShapeType="1"/>
            </p:cNvSpPr>
            <p:nvPr/>
          </p:nvSpPr>
          <p:spPr bwMode="auto">
            <a:xfrm>
              <a:off x="918" y="1853"/>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8" name="Line 39"/>
            <p:cNvSpPr>
              <a:spLocks noChangeShapeType="1"/>
            </p:cNvSpPr>
            <p:nvPr/>
          </p:nvSpPr>
          <p:spPr bwMode="auto">
            <a:xfrm>
              <a:off x="918" y="1961"/>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9" name="Line 40"/>
            <p:cNvSpPr>
              <a:spLocks noChangeShapeType="1"/>
            </p:cNvSpPr>
            <p:nvPr/>
          </p:nvSpPr>
          <p:spPr bwMode="auto">
            <a:xfrm>
              <a:off x="918" y="2069"/>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0" name="Line 41"/>
            <p:cNvSpPr>
              <a:spLocks noChangeShapeType="1"/>
            </p:cNvSpPr>
            <p:nvPr/>
          </p:nvSpPr>
          <p:spPr bwMode="auto">
            <a:xfrm>
              <a:off x="918" y="2176"/>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1" name="Line 42"/>
            <p:cNvSpPr>
              <a:spLocks noChangeShapeType="1"/>
            </p:cNvSpPr>
            <p:nvPr/>
          </p:nvSpPr>
          <p:spPr bwMode="auto">
            <a:xfrm>
              <a:off x="918" y="2284"/>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2" name="Line 43"/>
            <p:cNvSpPr>
              <a:spLocks noChangeShapeType="1"/>
            </p:cNvSpPr>
            <p:nvPr/>
          </p:nvSpPr>
          <p:spPr bwMode="auto">
            <a:xfrm>
              <a:off x="918" y="2392"/>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3" name="Line 44"/>
            <p:cNvSpPr>
              <a:spLocks noChangeShapeType="1"/>
            </p:cNvSpPr>
            <p:nvPr/>
          </p:nvSpPr>
          <p:spPr bwMode="auto">
            <a:xfrm>
              <a:off x="918" y="2499"/>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4" name="Line 45"/>
            <p:cNvSpPr>
              <a:spLocks noChangeShapeType="1"/>
            </p:cNvSpPr>
            <p:nvPr/>
          </p:nvSpPr>
          <p:spPr bwMode="auto">
            <a:xfrm>
              <a:off x="918" y="2607"/>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5" name="Line 46"/>
            <p:cNvSpPr>
              <a:spLocks noChangeShapeType="1"/>
            </p:cNvSpPr>
            <p:nvPr/>
          </p:nvSpPr>
          <p:spPr bwMode="auto">
            <a:xfrm>
              <a:off x="918" y="2715"/>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6" name="Line 47"/>
            <p:cNvSpPr>
              <a:spLocks noChangeShapeType="1"/>
            </p:cNvSpPr>
            <p:nvPr/>
          </p:nvSpPr>
          <p:spPr bwMode="auto">
            <a:xfrm>
              <a:off x="918" y="2823"/>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7" name="Line 48"/>
            <p:cNvSpPr>
              <a:spLocks noChangeShapeType="1"/>
            </p:cNvSpPr>
            <p:nvPr/>
          </p:nvSpPr>
          <p:spPr bwMode="auto">
            <a:xfrm>
              <a:off x="918" y="2930"/>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8" name="Line 49"/>
            <p:cNvSpPr>
              <a:spLocks noChangeShapeType="1"/>
            </p:cNvSpPr>
            <p:nvPr/>
          </p:nvSpPr>
          <p:spPr bwMode="auto">
            <a:xfrm>
              <a:off x="918" y="3038"/>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9" name="Line 50"/>
            <p:cNvSpPr>
              <a:spLocks noChangeShapeType="1"/>
            </p:cNvSpPr>
            <p:nvPr/>
          </p:nvSpPr>
          <p:spPr bwMode="auto">
            <a:xfrm>
              <a:off x="918" y="3146"/>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0" name="Line 51"/>
            <p:cNvSpPr>
              <a:spLocks noChangeShapeType="1"/>
            </p:cNvSpPr>
            <p:nvPr/>
          </p:nvSpPr>
          <p:spPr bwMode="auto">
            <a:xfrm>
              <a:off x="918" y="3253"/>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1" name="Line 52"/>
            <p:cNvSpPr>
              <a:spLocks noChangeShapeType="1"/>
            </p:cNvSpPr>
            <p:nvPr/>
          </p:nvSpPr>
          <p:spPr bwMode="auto">
            <a:xfrm>
              <a:off x="918" y="3361"/>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2" name="Line 53"/>
            <p:cNvSpPr>
              <a:spLocks noChangeShapeType="1"/>
            </p:cNvSpPr>
            <p:nvPr/>
          </p:nvSpPr>
          <p:spPr bwMode="auto">
            <a:xfrm>
              <a:off x="918" y="3469"/>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3" name="Line 54"/>
            <p:cNvSpPr>
              <a:spLocks noChangeShapeType="1"/>
            </p:cNvSpPr>
            <p:nvPr/>
          </p:nvSpPr>
          <p:spPr bwMode="auto">
            <a:xfrm>
              <a:off x="918" y="3576"/>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4" name="Line 55"/>
            <p:cNvSpPr>
              <a:spLocks noChangeShapeType="1"/>
            </p:cNvSpPr>
            <p:nvPr/>
          </p:nvSpPr>
          <p:spPr bwMode="auto">
            <a:xfrm>
              <a:off x="918" y="3684"/>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5" name="Line 56"/>
            <p:cNvSpPr>
              <a:spLocks noChangeShapeType="1"/>
            </p:cNvSpPr>
            <p:nvPr/>
          </p:nvSpPr>
          <p:spPr bwMode="auto">
            <a:xfrm>
              <a:off x="918" y="3792"/>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6" name="Line 57"/>
            <p:cNvSpPr>
              <a:spLocks noChangeShapeType="1"/>
            </p:cNvSpPr>
            <p:nvPr/>
          </p:nvSpPr>
          <p:spPr bwMode="auto">
            <a:xfrm>
              <a:off x="918" y="3900"/>
              <a:ext cx="2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7" name="Text Box 58"/>
            <p:cNvSpPr txBox="1">
              <a:spLocks noChangeArrowheads="1"/>
            </p:cNvSpPr>
            <p:nvPr/>
          </p:nvSpPr>
          <p:spPr bwMode="auto">
            <a:xfrm>
              <a:off x="1135" y="1632"/>
              <a:ext cx="4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a:latin typeface="Times New Roman" pitchFamily="18" charset="0"/>
                  <a:cs typeface="Times New Roman" pitchFamily="18" charset="0"/>
                </a:rPr>
                <a:t>100</a:t>
              </a:r>
            </a:p>
          </p:txBody>
        </p:sp>
        <p:sp>
          <p:nvSpPr>
            <p:cNvPr id="70688" name="Text Box 59"/>
            <p:cNvSpPr txBox="1">
              <a:spLocks noChangeArrowheads="1"/>
            </p:cNvSpPr>
            <p:nvPr/>
          </p:nvSpPr>
          <p:spPr bwMode="auto">
            <a:xfrm>
              <a:off x="1135" y="2488"/>
              <a:ext cx="4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a:latin typeface="Times New Roman" pitchFamily="18" charset="0"/>
                  <a:cs typeface="Times New Roman" pitchFamily="18" charset="0"/>
                </a:rPr>
                <a:t>60</a:t>
              </a:r>
            </a:p>
          </p:txBody>
        </p:sp>
        <p:sp>
          <p:nvSpPr>
            <p:cNvPr id="70689" name="Text Box 60"/>
            <p:cNvSpPr txBox="1">
              <a:spLocks noChangeArrowheads="1"/>
            </p:cNvSpPr>
            <p:nvPr/>
          </p:nvSpPr>
          <p:spPr bwMode="auto">
            <a:xfrm>
              <a:off x="1135" y="2917"/>
              <a:ext cx="4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a:latin typeface="Times New Roman" pitchFamily="18" charset="0"/>
                  <a:cs typeface="Times New Roman" pitchFamily="18" charset="0"/>
                </a:rPr>
                <a:t>40</a:t>
              </a:r>
            </a:p>
          </p:txBody>
        </p:sp>
        <p:sp>
          <p:nvSpPr>
            <p:cNvPr id="70690" name="Text Box 61"/>
            <p:cNvSpPr txBox="1">
              <a:spLocks noChangeArrowheads="1"/>
            </p:cNvSpPr>
            <p:nvPr/>
          </p:nvSpPr>
          <p:spPr bwMode="auto">
            <a:xfrm>
              <a:off x="1135" y="3345"/>
              <a:ext cx="4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a:latin typeface="Times New Roman" pitchFamily="18" charset="0"/>
                  <a:cs typeface="Times New Roman" pitchFamily="18" charset="0"/>
                </a:rPr>
                <a:t>20</a:t>
              </a:r>
            </a:p>
          </p:txBody>
        </p:sp>
        <p:sp>
          <p:nvSpPr>
            <p:cNvPr id="70691" name="Text Box 62"/>
            <p:cNvSpPr txBox="1">
              <a:spLocks noChangeArrowheads="1"/>
            </p:cNvSpPr>
            <p:nvPr/>
          </p:nvSpPr>
          <p:spPr bwMode="auto">
            <a:xfrm>
              <a:off x="1135" y="2060"/>
              <a:ext cx="4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a:latin typeface="Times New Roman" pitchFamily="18" charset="0"/>
                  <a:cs typeface="Times New Roman" pitchFamily="18" charset="0"/>
                </a:rPr>
                <a:t>80</a:t>
              </a:r>
            </a:p>
          </p:txBody>
        </p:sp>
        <p:sp>
          <p:nvSpPr>
            <p:cNvPr id="70692" name="Text Box 63"/>
            <p:cNvSpPr txBox="1">
              <a:spLocks noChangeArrowheads="1"/>
            </p:cNvSpPr>
            <p:nvPr/>
          </p:nvSpPr>
          <p:spPr bwMode="auto">
            <a:xfrm>
              <a:off x="1135" y="3704"/>
              <a:ext cx="4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a:latin typeface="Times New Roman" pitchFamily="18" charset="0"/>
                  <a:cs typeface="Times New Roman" pitchFamily="18" charset="0"/>
                </a:rPr>
                <a:t>0</a:t>
              </a:r>
            </a:p>
          </p:txBody>
        </p:sp>
        <p:sp>
          <p:nvSpPr>
            <p:cNvPr id="70693" name="Freeform 64"/>
            <p:cNvSpPr>
              <a:spLocks/>
            </p:cNvSpPr>
            <p:nvPr/>
          </p:nvSpPr>
          <p:spPr bwMode="auto">
            <a:xfrm>
              <a:off x="799" y="3830"/>
              <a:ext cx="820" cy="242"/>
            </a:xfrm>
            <a:custGeom>
              <a:avLst/>
              <a:gdLst>
                <a:gd name="T0" fmla="*/ 0 w 820"/>
                <a:gd name="T1" fmla="*/ 242 h 242"/>
                <a:gd name="T2" fmla="*/ 79 w 820"/>
                <a:gd name="T3" fmla="*/ 0 h 242"/>
                <a:gd name="T4" fmla="*/ 123 w 820"/>
                <a:gd name="T5" fmla="*/ 0 h 242"/>
                <a:gd name="T6" fmla="*/ 159 w 820"/>
                <a:gd name="T7" fmla="*/ 70 h 242"/>
                <a:gd name="T8" fmla="*/ 654 w 820"/>
                <a:gd name="T9" fmla="*/ 65 h 242"/>
                <a:gd name="T10" fmla="*/ 700 w 820"/>
                <a:gd name="T11" fmla="*/ 0 h 242"/>
                <a:gd name="T12" fmla="*/ 741 w 820"/>
                <a:gd name="T13" fmla="*/ 0 h 242"/>
                <a:gd name="T14" fmla="*/ 820 w 820"/>
                <a:gd name="T15" fmla="*/ 242 h 242"/>
                <a:gd name="T16" fmla="*/ 0 w 820"/>
                <a:gd name="T17" fmla="*/ 24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242"/>
                <a:gd name="T29" fmla="*/ 820 w 82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p:spPr>
          <p:txBody>
            <a:bodyPr/>
            <a:lstStyle/>
            <a:p>
              <a:endParaRPr lang="en-US"/>
            </a:p>
          </p:txBody>
        </p:sp>
      </p:grpSp>
      <p:sp>
        <p:nvSpPr>
          <p:cNvPr id="70663" name="Rectangle 65" descr="Brown marble"/>
          <p:cNvSpPr>
            <a:spLocks noChangeArrowheads="1"/>
          </p:cNvSpPr>
          <p:nvPr/>
        </p:nvSpPr>
        <p:spPr bwMode="auto">
          <a:xfrm>
            <a:off x="0" y="6462184"/>
            <a:ext cx="9144000" cy="615949"/>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vi-VN" altLang="en-US">
              <a:latin typeface="Times New Roman" pitchFamily="18" charset="0"/>
              <a:cs typeface="Times New Roman" pitchFamily="18" charset="0"/>
            </a:endParaRPr>
          </a:p>
        </p:txBody>
      </p:sp>
      <p:sp>
        <p:nvSpPr>
          <p:cNvPr id="54339" name="Rectangle 67"/>
          <p:cNvSpPr>
            <a:spLocks noChangeArrowheads="1"/>
          </p:cNvSpPr>
          <p:nvPr/>
        </p:nvSpPr>
        <p:spPr bwMode="auto">
          <a:xfrm>
            <a:off x="503238" y="2806700"/>
            <a:ext cx="4297362" cy="176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347663" algn="just">
              <a:spcBef>
                <a:spcPct val="20000"/>
              </a:spcBef>
              <a:buFontTx/>
              <a:buChar char="•"/>
            </a:pPr>
            <a:r>
              <a:rPr lang="en-US" altLang="en-US" sz="3200" b="1" i="1">
                <a:solidFill>
                  <a:srgbClr val="0000FF"/>
                </a:solidFill>
                <a:latin typeface="Times New Roman" pitchFamily="18" charset="0"/>
                <a:cs typeface="Times New Roman" pitchFamily="18" charset="0"/>
              </a:rPr>
              <a:t>Ta không thu được 100</a:t>
            </a:r>
            <a:r>
              <a:rPr lang="en-US" altLang="en-US" sz="3200" b="1">
                <a:solidFill>
                  <a:srgbClr val="0000FF"/>
                </a:solidFill>
                <a:latin typeface="Times New Roman" pitchFamily="18" charset="0"/>
                <a:cs typeface="Times New Roman" pitchFamily="18" charset="0"/>
              </a:rPr>
              <a:t>cm</a:t>
            </a:r>
            <a:r>
              <a:rPr lang="en-US" altLang="en-US" sz="3200" b="1" baseline="30000">
                <a:solidFill>
                  <a:srgbClr val="0000FF"/>
                </a:solidFill>
                <a:latin typeface="Times New Roman" pitchFamily="18" charset="0"/>
                <a:cs typeface="Times New Roman" pitchFamily="18" charset="0"/>
              </a:rPr>
              <a:t>3</a:t>
            </a:r>
            <a:r>
              <a:rPr lang="en-US" altLang="en-US" sz="3200" b="1" i="1">
                <a:solidFill>
                  <a:srgbClr val="0000FF"/>
                </a:solidFill>
                <a:latin typeface="Times New Roman" pitchFamily="18" charset="0"/>
                <a:cs typeface="Times New Roman" pitchFamily="18" charset="0"/>
              </a:rPr>
              <a:t> hỗn hợp rượu và nước</a:t>
            </a:r>
            <a:endParaRPr lang="en-US" altLang="en-US" sz="3200" b="1">
              <a:solidFill>
                <a:srgbClr val="0000FF"/>
              </a:solidFill>
              <a:latin typeface="Times New Roman" pitchFamily="18" charset="0"/>
              <a:cs typeface="Times New Roman" pitchFamily="18" charset="0"/>
            </a:endParaRPr>
          </a:p>
          <a:p>
            <a:pPr marL="174625" indent="347663" algn="just">
              <a:spcBef>
                <a:spcPct val="20000"/>
              </a:spcBef>
              <a:buFontTx/>
              <a:buChar char="•"/>
            </a:pPr>
            <a:endParaRPr lang="en-US" altLang="en-US" sz="3200" b="1"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805205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339"/>
                                        </p:tgtEl>
                                        <p:attrNameLst>
                                          <p:attrName>style.visibility</p:attrName>
                                        </p:attrNameLst>
                                      </p:cBhvr>
                                      <p:to>
                                        <p:strVal val="visible"/>
                                      </p:to>
                                    </p:set>
                                    <p:anim calcmode="lin" valueType="num">
                                      <p:cBhvr additive="base">
                                        <p:cTn id="7" dur="500" fill="hold"/>
                                        <p:tgtEl>
                                          <p:spTgt spid="54339"/>
                                        </p:tgtEl>
                                        <p:attrNameLst>
                                          <p:attrName>ppt_x</p:attrName>
                                        </p:attrNameLst>
                                      </p:cBhvr>
                                      <p:tavLst>
                                        <p:tav tm="0">
                                          <p:val>
                                            <p:strVal val="#ppt_x"/>
                                          </p:val>
                                        </p:tav>
                                        <p:tav tm="100000">
                                          <p:val>
                                            <p:strVal val="#ppt_x"/>
                                          </p:val>
                                        </p:tav>
                                      </p:tavLst>
                                    </p:anim>
                                    <p:anim calcmode="lin" valueType="num">
                                      <p:cBhvr additive="base">
                                        <p:cTn id="8" dur="500" fill="hold"/>
                                        <p:tgtEl>
                                          <p:spTgt spid="54339"/>
                                        </p:tgtEl>
                                        <p:attrNameLst>
                                          <p:attrName>ppt_y</p:attrName>
                                        </p:attrNameLst>
                                      </p:cBhvr>
                                      <p:tavLst>
                                        <p:tav tm="0">
                                          <p:val>
                                            <p:strVal val="1+#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54275"/>
                                        </p:tgtEl>
                                        <p:attrNameLst>
                                          <p:attrName>style.visibility</p:attrName>
                                        </p:attrNameLst>
                                      </p:cBhvr>
                                      <p:to>
                                        <p:strVal val="visible"/>
                                      </p:to>
                                    </p:set>
                                    <p:animEffect transition="in" filter="dissolve">
                                      <p:cBhvr>
                                        <p:cTn id="11" dur="500"/>
                                        <p:tgtEl>
                                          <p:spTgt spid="54275"/>
                                        </p:tgtEl>
                                      </p:cBhvr>
                                    </p:animEffect>
                                  </p:childTnLst>
                                </p:cTn>
                              </p:par>
                              <p:par>
                                <p:cTn id="12" presetID="22" presetClass="emph" presetSubtype="0" repeatCount="indefinite" fill="hold" grpId="1" nodeType="withEffect">
                                  <p:stCondLst>
                                    <p:cond delay="0"/>
                                  </p:stCondLst>
                                  <p:childTnLst>
                                    <p:animClr clrSpc="hsl" dir="cw">
                                      <p:cBhvr override="childStyle">
                                        <p:cTn id="13" dur="1000" fill="hold"/>
                                        <p:tgtEl>
                                          <p:spTgt spid="54275"/>
                                        </p:tgtEl>
                                        <p:attrNameLst>
                                          <p:attrName>style.color</p:attrName>
                                        </p:attrNameLst>
                                      </p:cBhvr>
                                      <p:by>
                                        <p:hsl h="-7200000" s="0" l="0"/>
                                      </p:by>
                                    </p:animClr>
                                    <p:animClr clrSpc="hsl" dir="cw">
                                      <p:cBhvr>
                                        <p:cTn id="14" dur="1000" fill="hold"/>
                                        <p:tgtEl>
                                          <p:spTgt spid="54275"/>
                                        </p:tgtEl>
                                        <p:attrNameLst>
                                          <p:attrName>fillcolor</p:attrName>
                                        </p:attrNameLst>
                                      </p:cBhvr>
                                      <p:by>
                                        <p:hsl h="-7200000" s="0" l="0"/>
                                      </p:by>
                                    </p:animClr>
                                    <p:animClr clrSpc="hsl" dir="cw">
                                      <p:cBhvr>
                                        <p:cTn id="15" dur="1000" fill="hold"/>
                                        <p:tgtEl>
                                          <p:spTgt spid="54275"/>
                                        </p:tgtEl>
                                        <p:attrNameLst>
                                          <p:attrName>stroke.color</p:attrName>
                                        </p:attrNameLst>
                                      </p:cBhvr>
                                      <p:by>
                                        <p:hsl h="-7200000" s="0" l="0"/>
                                      </p:by>
                                    </p:animClr>
                                    <p:set>
                                      <p:cBhvr>
                                        <p:cTn id="16" dur="1000" fill="hold"/>
                                        <p:tgtEl>
                                          <p:spTgt spid="542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P spid="54275" grpId="1" animBg="1"/>
      <p:bldP spid="543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3"/>
          <p:cNvSpPr>
            <a:spLocks noChangeArrowheads="1"/>
          </p:cNvSpPr>
          <p:nvPr/>
        </p:nvSpPr>
        <p:spPr bwMode="auto">
          <a:xfrm>
            <a:off x="6542087" y="2997851"/>
            <a:ext cx="942975" cy="173567"/>
          </a:xfrm>
          <a:prstGeom prst="rect">
            <a:avLst/>
          </a:prstGeom>
          <a:solidFill>
            <a:schemeClr val="bg1">
              <a:lumMod val="85000"/>
            </a:schemeClr>
          </a:solidFill>
          <a:ln>
            <a:noFill/>
          </a:ln>
          <a:extLst/>
        </p:spPr>
        <p:txBody>
          <a:bodyPr wrap="none" anchor="ctr"/>
          <a:lstStyle/>
          <a:p>
            <a:endParaRPr lang="vi-VN" altLang="en-US">
              <a:latin typeface="Times New Roman" pitchFamily="18" charset="0"/>
              <a:cs typeface="Times New Roman" pitchFamily="18" charset="0"/>
            </a:endParaRPr>
          </a:p>
        </p:txBody>
      </p:sp>
      <p:sp>
        <p:nvSpPr>
          <p:cNvPr id="165891" name="Text Box 3"/>
          <p:cNvSpPr txBox="1">
            <a:spLocks noChangeArrowheads="1"/>
          </p:cNvSpPr>
          <p:nvPr/>
        </p:nvSpPr>
        <p:spPr bwMode="auto">
          <a:xfrm>
            <a:off x="838200" y="4876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a:solidFill>
                  <a:srgbClr val="FF0000"/>
                </a:solidFill>
                <a:latin typeface="Times New Roman" pitchFamily="18" charset="0"/>
              </a:rPr>
              <a:t>Rượu</a:t>
            </a:r>
          </a:p>
        </p:txBody>
      </p:sp>
      <p:sp>
        <p:nvSpPr>
          <p:cNvPr id="165892" name="Text Box 4"/>
          <p:cNvSpPr txBox="1">
            <a:spLocks noChangeArrowheads="1"/>
          </p:cNvSpPr>
          <p:nvPr/>
        </p:nvSpPr>
        <p:spPr bwMode="auto">
          <a:xfrm>
            <a:off x="2438400" y="4876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a:solidFill>
                  <a:srgbClr val="FF0000"/>
                </a:solidFill>
                <a:latin typeface="Times New Roman" pitchFamily="18" charset="0"/>
              </a:rPr>
              <a:t>Nước</a:t>
            </a:r>
          </a:p>
        </p:txBody>
      </p:sp>
      <p:sp>
        <p:nvSpPr>
          <p:cNvPr id="165893" name="Text Box 5"/>
          <p:cNvSpPr txBox="1">
            <a:spLocks noChangeArrowheads="1"/>
          </p:cNvSpPr>
          <p:nvPr/>
        </p:nvSpPr>
        <p:spPr bwMode="auto">
          <a:xfrm>
            <a:off x="838200" y="53340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a:solidFill>
                  <a:srgbClr val="0000FF"/>
                </a:solidFill>
                <a:latin typeface="Times New Roman" pitchFamily="18" charset="0"/>
              </a:rPr>
              <a:t>V</a:t>
            </a:r>
            <a:r>
              <a:rPr lang="en-US" altLang="vi-VN" sz="2400" baseline="-25000">
                <a:solidFill>
                  <a:srgbClr val="0000FF"/>
                </a:solidFill>
                <a:latin typeface="Times New Roman" pitchFamily="18" charset="0"/>
              </a:rPr>
              <a:t>rượu</a:t>
            </a:r>
            <a:r>
              <a:rPr lang="en-US" altLang="vi-VN" sz="2400">
                <a:solidFill>
                  <a:srgbClr val="0000FF"/>
                </a:solidFill>
                <a:latin typeface="Times New Roman" pitchFamily="18" charset="0"/>
              </a:rPr>
              <a:t> = 50cm</a:t>
            </a:r>
            <a:r>
              <a:rPr lang="en-US" altLang="vi-VN" sz="2400" baseline="30000">
                <a:solidFill>
                  <a:srgbClr val="0000FF"/>
                </a:solidFill>
                <a:latin typeface="Times New Roman" pitchFamily="18" charset="0"/>
              </a:rPr>
              <a:t>3</a:t>
            </a:r>
            <a:endParaRPr lang="en-US" altLang="vi-VN" sz="2400">
              <a:solidFill>
                <a:srgbClr val="0000FF"/>
              </a:solidFill>
              <a:latin typeface="Times New Roman" pitchFamily="18" charset="0"/>
            </a:endParaRPr>
          </a:p>
        </p:txBody>
      </p:sp>
      <p:sp>
        <p:nvSpPr>
          <p:cNvPr id="165894" name="Text Box 6"/>
          <p:cNvSpPr txBox="1">
            <a:spLocks noChangeArrowheads="1"/>
          </p:cNvSpPr>
          <p:nvPr/>
        </p:nvSpPr>
        <p:spPr bwMode="auto">
          <a:xfrm>
            <a:off x="2895600" y="53340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a:solidFill>
                  <a:srgbClr val="0000FF"/>
                </a:solidFill>
                <a:latin typeface="Times New Roman" pitchFamily="18" charset="0"/>
              </a:rPr>
              <a:t>V</a:t>
            </a:r>
            <a:r>
              <a:rPr lang="en-US" altLang="vi-VN" sz="2400" baseline="-25000">
                <a:solidFill>
                  <a:srgbClr val="0000FF"/>
                </a:solidFill>
                <a:latin typeface="Times New Roman" pitchFamily="18" charset="0"/>
              </a:rPr>
              <a:t>nước</a:t>
            </a:r>
            <a:r>
              <a:rPr lang="en-US" altLang="vi-VN" sz="2400">
                <a:solidFill>
                  <a:srgbClr val="0000FF"/>
                </a:solidFill>
                <a:latin typeface="Times New Roman" pitchFamily="18" charset="0"/>
              </a:rPr>
              <a:t> = 50cm</a:t>
            </a:r>
            <a:r>
              <a:rPr lang="en-US" altLang="vi-VN" sz="2400" baseline="30000">
                <a:solidFill>
                  <a:srgbClr val="0000FF"/>
                </a:solidFill>
                <a:latin typeface="Times New Roman" pitchFamily="18" charset="0"/>
              </a:rPr>
              <a:t>3</a:t>
            </a:r>
            <a:endParaRPr lang="en-US" altLang="vi-VN" sz="2400">
              <a:solidFill>
                <a:srgbClr val="0000FF"/>
              </a:solidFill>
              <a:latin typeface="Times New Roman" pitchFamily="18" charset="0"/>
            </a:endParaRPr>
          </a:p>
        </p:txBody>
      </p:sp>
      <p:sp>
        <p:nvSpPr>
          <p:cNvPr id="165895" name="Text Box 7"/>
          <p:cNvSpPr txBox="1">
            <a:spLocks noChangeArrowheads="1"/>
          </p:cNvSpPr>
          <p:nvPr/>
        </p:nvSpPr>
        <p:spPr bwMode="auto">
          <a:xfrm>
            <a:off x="838200" y="57150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a:solidFill>
                  <a:srgbClr val="0000FF"/>
                </a:solidFill>
                <a:latin typeface="Times New Roman" pitchFamily="18" charset="0"/>
              </a:rPr>
              <a:t>V</a:t>
            </a:r>
            <a:r>
              <a:rPr lang="en-US" altLang="vi-VN" sz="2400" baseline="-25000">
                <a:solidFill>
                  <a:srgbClr val="0000FF"/>
                </a:solidFill>
                <a:latin typeface="Times New Roman" pitchFamily="18" charset="0"/>
              </a:rPr>
              <a:t>rượu</a:t>
            </a:r>
            <a:r>
              <a:rPr lang="en-US" altLang="vi-VN" sz="2400">
                <a:solidFill>
                  <a:srgbClr val="0000FF"/>
                </a:solidFill>
                <a:latin typeface="Times New Roman" pitchFamily="18" charset="0"/>
              </a:rPr>
              <a:t> + V</a:t>
            </a:r>
            <a:r>
              <a:rPr lang="en-US" altLang="vi-VN" sz="2400" baseline="-25000">
                <a:solidFill>
                  <a:srgbClr val="0000FF"/>
                </a:solidFill>
                <a:latin typeface="Times New Roman" pitchFamily="18" charset="0"/>
              </a:rPr>
              <a:t>nước </a:t>
            </a:r>
            <a:r>
              <a:rPr lang="en-US" altLang="vi-VN" sz="2400">
                <a:solidFill>
                  <a:srgbClr val="0000FF"/>
                </a:solidFill>
                <a:latin typeface="Times New Roman" pitchFamily="18" charset="0"/>
              </a:rPr>
              <a:t>=</a:t>
            </a:r>
          </a:p>
        </p:txBody>
      </p:sp>
      <p:sp>
        <p:nvSpPr>
          <p:cNvPr id="165896" name="Text Box 8"/>
          <p:cNvSpPr txBox="1">
            <a:spLocks noChangeArrowheads="1"/>
          </p:cNvSpPr>
          <p:nvPr/>
        </p:nvSpPr>
        <p:spPr bwMode="auto">
          <a:xfrm>
            <a:off x="2743200" y="57277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a:solidFill>
                  <a:srgbClr val="0000FF"/>
                </a:solidFill>
                <a:latin typeface="Times New Roman" pitchFamily="18" charset="0"/>
              </a:rPr>
              <a:t>100cm</a:t>
            </a:r>
            <a:r>
              <a:rPr lang="en-US" altLang="vi-VN" sz="2400" baseline="30000">
                <a:solidFill>
                  <a:srgbClr val="0000FF"/>
                </a:solidFill>
                <a:latin typeface="Times New Roman" pitchFamily="18" charset="0"/>
              </a:rPr>
              <a:t>3</a:t>
            </a:r>
            <a:endParaRPr lang="en-US" altLang="vi-VN" sz="2400">
              <a:solidFill>
                <a:srgbClr val="0000FF"/>
              </a:solidFill>
              <a:latin typeface="Times New Roman" pitchFamily="18" charset="0"/>
            </a:endParaRPr>
          </a:p>
        </p:txBody>
      </p:sp>
      <p:sp>
        <p:nvSpPr>
          <p:cNvPr id="8300" name="AutoShape 11"/>
          <p:cNvSpPr>
            <a:spLocks noChangeArrowheads="1"/>
          </p:cNvSpPr>
          <p:nvPr/>
        </p:nvSpPr>
        <p:spPr bwMode="auto">
          <a:xfrm>
            <a:off x="2913550" y="2319458"/>
            <a:ext cx="3048000" cy="2036763"/>
          </a:xfrm>
          <a:prstGeom prst="cloudCallout">
            <a:avLst>
              <a:gd name="adj1" fmla="val -17685"/>
              <a:gd name="adj2" fmla="val 85657"/>
            </a:avLst>
          </a:prstGeom>
          <a:solidFill>
            <a:srgbClr val="CCFF99"/>
          </a:solidFill>
          <a:ln w="381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vi-VN" sz="2400">
                <a:solidFill>
                  <a:srgbClr val="9900FF"/>
                </a:solidFill>
                <a:latin typeface="Times New Roman" pitchFamily="18" charset="0"/>
              </a:rPr>
              <a:t>Tại sao thể tích hỗn hợp lại nhỏ hơn 100cm</a:t>
            </a:r>
            <a:r>
              <a:rPr lang="en-US" altLang="vi-VN" sz="2400" baseline="30000">
                <a:solidFill>
                  <a:srgbClr val="9900FF"/>
                </a:solidFill>
                <a:latin typeface="Times New Roman" pitchFamily="18" charset="0"/>
              </a:rPr>
              <a:t>3</a:t>
            </a:r>
            <a:r>
              <a:rPr lang="en-US" altLang="vi-VN" sz="2400">
                <a:solidFill>
                  <a:srgbClr val="9900FF"/>
                </a:solidFill>
                <a:latin typeface="Times New Roman" pitchFamily="18" charset="0"/>
              </a:rPr>
              <a:t>?</a:t>
            </a:r>
          </a:p>
        </p:txBody>
      </p:sp>
      <p:grpSp>
        <p:nvGrpSpPr>
          <p:cNvPr id="166037" name="Group 149"/>
          <p:cNvGrpSpPr>
            <a:grpSpLocks/>
          </p:cNvGrpSpPr>
          <p:nvPr/>
        </p:nvGrpSpPr>
        <p:grpSpPr bwMode="auto">
          <a:xfrm>
            <a:off x="533401" y="1447800"/>
            <a:ext cx="1343025" cy="3446463"/>
            <a:chOff x="384" y="912"/>
            <a:chExt cx="846" cy="2171"/>
          </a:xfrm>
        </p:grpSpPr>
        <p:sp>
          <p:nvSpPr>
            <p:cNvPr id="8269" name="Rectangle 110"/>
            <p:cNvSpPr>
              <a:spLocks noChangeArrowheads="1"/>
            </p:cNvSpPr>
            <p:nvPr/>
          </p:nvSpPr>
          <p:spPr bwMode="auto">
            <a:xfrm rot="16200000">
              <a:off x="367" y="2190"/>
              <a:ext cx="896" cy="577"/>
            </a:xfrm>
            <a:prstGeom prst="rect">
              <a:avLst/>
            </a:prstGeom>
            <a:gradFill flip="none" rotWithShape="1">
              <a:gsLst>
                <a:gs pos="0">
                  <a:srgbClr val="FF7C80"/>
                </a:gs>
                <a:gs pos="42000">
                  <a:schemeClr val="bg1"/>
                </a:gs>
                <a:gs pos="100000">
                  <a:schemeClr val="accent6"/>
                </a:gs>
                <a:gs pos="100000">
                  <a:srgbClr val="3366FF"/>
                </a:gs>
              </a:gsLst>
              <a:lin ang="5400000" scaled="0"/>
              <a:tileRect/>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grpSp>
          <p:nvGrpSpPr>
            <p:cNvPr id="8270" name="Group 148"/>
            <p:cNvGrpSpPr>
              <a:grpSpLocks/>
            </p:cNvGrpSpPr>
            <p:nvPr/>
          </p:nvGrpSpPr>
          <p:grpSpPr bwMode="auto">
            <a:xfrm>
              <a:off x="384" y="912"/>
              <a:ext cx="846" cy="2171"/>
              <a:chOff x="384" y="912"/>
              <a:chExt cx="846" cy="2171"/>
            </a:xfrm>
          </p:grpSpPr>
          <p:sp>
            <p:nvSpPr>
              <p:cNvPr id="8271" name="Freeform 20"/>
              <p:cNvSpPr>
                <a:spLocks/>
              </p:cNvSpPr>
              <p:nvPr/>
            </p:nvSpPr>
            <p:spPr bwMode="auto">
              <a:xfrm>
                <a:off x="384" y="912"/>
                <a:ext cx="846" cy="2036"/>
              </a:xfrm>
              <a:custGeom>
                <a:avLst/>
                <a:gdLst>
                  <a:gd name="T0" fmla="*/ 0 w 846"/>
                  <a:gd name="T1" fmla="*/ 0 h 2422"/>
                  <a:gd name="T2" fmla="*/ 139 w 846"/>
                  <a:gd name="T3" fmla="*/ 143 h 2422"/>
                  <a:gd name="T4" fmla="*/ 139 w 846"/>
                  <a:gd name="T5" fmla="*/ 2030 h 2422"/>
                  <a:gd name="T6" fmla="*/ 733 w 846"/>
                  <a:gd name="T7" fmla="*/ 2036 h 2422"/>
                  <a:gd name="T8" fmla="*/ 734 w 846"/>
                  <a:gd name="T9" fmla="*/ 132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1">
                      <a:gsLst>
                        <a:gs pos="0">
                          <a:schemeClr val="bg1"/>
                        </a:gs>
                        <a:gs pos="100000">
                          <a:srgbClr val="000000"/>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2" name="Line 21"/>
              <p:cNvSpPr>
                <a:spLocks noChangeShapeType="1"/>
              </p:cNvSpPr>
              <p:nvPr/>
            </p:nvSpPr>
            <p:spPr bwMode="auto">
              <a:xfrm>
                <a:off x="526" y="1117"/>
                <a:ext cx="2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3" name="Line 22"/>
              <p:cNvSpPr>
                <a:spLocks noChangeShapeType="1"/>
              </p:cNvSpPr>
              <p:nvPr/>
            </p:nvSpPr>
            <p:spPr bwMode="auto">
              <a:xfrm>
                <a:off x="526" y="1207"/>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4" name="Line 23"/>
              <p:cNvSpPr>
                <a:spLocks noChangeShapeType="1"/>
              </p:cNvSpPr>
              <p:nvPr/>
            </p:nvSpPr>
            <p:spPr bwMode="auto">
              <a:xfrm>
                <a:off x="526" y="1298"/>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5" name="Line 24"/>
              <p:cNvSpPr>
                <a:spLocks noChangeShapeType="1"/>
              </p:cNvSpPr>
              <p:nvPr/>
            </p:nvSpPr>
            <p:spPr bwMode="auto">
              <a:xfrm>
                <a:off x="526" y="1389"/>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6" name="Line 25"/>
              <p:cNvSpPr>
                <a:spLocks noChangeShapeType="1"/>
              </p:cNvSpPr>
              <p:nvPr/>
            </p:nvSpPr>
            <p:spPr bwMode="auto">
              <a:xfrm>
                <a:off x="526" y="1478"/>
                <a:ext cx="2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7" name="Line 26"/>
              <p:cNvSpPr>
                <a:spLocks noChangeShapeType="1"/>
              </p:cNvSpPr>
              <p:nvPr/>
            </p:nvSpPr>
            <p:spPr bwMode="auto">
              <a:xfrm>
                <a:off x="526" y="1569"/>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8" name="Line 27"/>
              <p:cNvSpPr>
                <a:spLocks noChangeShapeType="1"/>
              </p:cNvSpPr>
              <p:nvPr/>
            </p:nvSpPr>
            <p:spPr bwMode="auto">
              <a:xfrm>
                <a:off x="526" y="1660"/>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9" name="Line 28"/>
              <p:cNvSpPr>
                <a:spLocks noChangeShapeType="1"/>
              </p:cNvSpPr>
              <p:nvPr/>
            </p:nvSpPr>
            <p:spPr bwMode="auto">
              <a:xfrm>
                <a:off x="526" y="1750"/>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0" name="Line 29"/>
              <p:cNvSpPr>
                <a:spLocks noChangeShapeType="1"/>
              </p:cNvSpPr>
              <p:nvPr/>
            </p:nvSpPr>
            <p:spPr bwMode="auto">
              <a:xfrm>
                <a:off x="526" y="1841"/>
                <a:ext cx="2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1" name="Line 30"/>
              <p:cNvSpPr>
                <a:spLocks noChangeShapeType="1"/>
              </p:cNvSpPr>
              <p:nvPr/>
            </p:nvSpPr>
            <p:spPr bwMode="auto">
              <a:xfrm>
                <a:off x="526" y="1931"/>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2" name="Line 31"/>
              <p:cNvSpPr>
                <a:spLocks noChangeShapeType="1"/>
              </p:cNvSpPr>
              <p:nvPr/>
            </p:nvSpPr>
            <p:spPr bwMode="auto">
              <a:xfrm>
                <a:off x="526" y="2022"/>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3" name="Line 32"/>
              <p:cNvSpPr>
                <a:spLocks noChangeShapeType="1"/>
              </p:cNvSpPr>
              <p:nvPr/>
            </p:nvSpPr>
            <p:spPr bwMode="auto">
              <a:xfrm>
                <a:off x="526" y="2112"/>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4" name="Line 33"/>
              <p:cNvSpPr>
                <a:spLocks noChangeShapeType="1"/>
              </p:cNvSpPr>
              <p:nvPr/>
            </p:nvSpPr>
            <p:spPr bwMode="auto">
              <a:xfrm>
                <a:off x="526" y="2203"/>
                <a:ext cx="2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5" name="Line 34"/>
              <p:cNvSpPr>
                <a:spLocks noChangeShapeType="1"/>
              </p:cNvSpPr>
              <p:nvPr/>
            </p:nvSpPr>
            <p:spPr bwMode="auto">
              <a:xfrm>
                <a:off x="526" y="2294"/>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6" name="Line 35"/>
              <p:cNvSpPr>
                <a:spLocks noChangeShapeType="1"/>
              </p:cNvSpPr>
              <p:nvPr/>
            </p:nvSpPr>
            <p:spPr bwMode="auto">
              <a:xfrm>
                <a:off x="526" y="2384"/>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7" name="Line 36"/>
              <p:cNvSpPr>
                <a:spLocks noChangeShapeType="1"/>
              </p:cNvSpPr>
              <p:nvPr/>
            </p:nvSpPr>
            <p:spPr bwMode="auto">
              <a:xfrm>
                <a:off x="526" y="2474"/>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8" name="Line 37"/>
              <p:cNvSpPr>
                <a:spLocks noChangeShapeType="1"/>
              </p:cNvSpPr>
              <p:nvPr/>
            </p:nvSpPr>
            <p:spPr bwMode="auto">
              <a:xfrm>
                <a:off x="526" y="2565"/>
                <a:ext cx="2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9" name="Line 38"/>
              <p:cNvSpPr>
                <a:spLocks noChangeShapeType="1"/>
              </p:cNvSpPr>
              <p:nvPr/>
            </p:nvSpPr>
            <p:spPr bwMode="auto">
              <a:xfrm>
                <a:off x="526" y="2655"/>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0" name="Line 39"/>
              <p:cNvSpPr>
                <a:spLocks noChangeShapeType="1"/>
              </p:cNvSpPr>
              <p:nvPr/>
            </p:nvSpPr>
            <p:spPr bwMode="auto">
              <a:xfrm>
                <a:off x="526" y="2746"/>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1" name="Line 40"/>
              <p:cNvSpPr>
                <a:spLocks noChangeShapeType="1"/>
              </p:cNvSpPr>
              <p:nvPr/>
            </p:nvSpPr>
            <p:spPr bwMode="auto">
              <a:xfrm>
                <a:off x="526" y="2837"/>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2" name="Line 41"/>
              <p:cNvSpPr>
                <a:spLocks noChangeShapeType="1"/>
              </p:cNvSpPr>
              <p:nvPr/>
            </p:nvSpPr>
            <p:spPr bwMode="auto">
              <a:xfrm>
                <a:off x="526" y="2927"/>
                <a:ext cx="2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3" name="Text Box 42"/>
              <p:cNvSpPr txBox="1">
                <a:spLocks noChangeArrowheads="1"/>
              </p:cNvSpPr>
              <p:nvPr/>
            </p:nvSpPr>
            <p:spPr bwMode="auto">
              <a:xfrm>
                <a:off x="743" y="1021"/>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a:t>100</a:t>
                </a:r>
              </a:p>
            </p:txBody>
          </p:sp>
          <p:sp>
            <p:nvSpPr>
              <p:cNvPr id="8294" name="Text Box 43"/>
              <p:cNvSpPr txBox="1">
                <a:spLocks noChangeArrowheads="1"/>
              </p:cNvSpPr>
              <p:nvPr/>
            </p:nvSpPr>
            <p:spPr bwMode="auto">
              <a:xfrm>
                <a:off x="743" y="1741"/>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a:t>60</a:t>
                </a:r>
              </a:p>
            </p:txBody>
          </p:sp>
          <p:sp>
            <p:nvSpPr>
              <p:cNvPr id="8295" name="Text Box 44"/>
              <p:cNvSpPr txBox="1">
                <a:spLocks noChangeArrowheads="1"/>
              </p:cNvSpPr>
              <p:nvPr/>
            </p:nvSpPr>
            <p:spPr bwMode="auto">
              <a:xfrm>
                <a:off x="743" y="2101"/>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a:t>40</a:t>
                </a:r>
              </a:p>
            </p:txBody>
          </p:sp>
          <p:sp>
            <p:nvSpPr>
              <p:cNvPr id="8296" name="Text Box 45"/>
              <p:cNvSpPr txBox="1">
                <a:spLocks noChangeArrowheads="1"/>
              </p:cNvSpPr>
              <p:nvPr/>
            </p:nvSpPr>
            <p:spPr bwMode="auto">
              <a:xfrm>
                <a:off x="743" y="2461"/>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a:t>20</a:t>
                </a:r>
              </a:p>
            </p:txBody>
          </p:sp>
          <p:sp>
            <p:nvSpPr>
              <p:cNvPr id="8297" name="Text Box 46"/>
              <p:cNvSpPr txBox="1">
                <a:spLocks noChangeArrowheads="1"/>
              </p:cNvSpPr>
              <p:nvPr/>
            </p:nvSpPr>
            <p:spPr bwMode="auto">
              <a:xfrm>
                <a:off x="743" y="1381"/>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a:t>80</a:t>
                </a:r>
              </a:p>
            </p:txBody>
          </p:sp>
          <p:sp>
            <p:nvSpPr>
              <p:cNvPr id="8298" name="Text Box 47"/>
              <p:cNvSpPr txBox="1">
                <a:spLocks noChangeArrowheads="1"/>
              </p:cNvSpPr>
              <p:nvPr/>
            </p:nvSpPr>
            <p:spPr bwMode="auto">
              <a:xfrm>
                <a:off x="743" y="2763"/>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a:t>0</a:t>
                </a:r>
              </a:p>
            </p:txBody>
          </p:sp>
          <p:sp>
            <p:nvSpPr>
              <p:cNvPr id="8299" name="Freeform 48"/>
              <p:cNvSpPr>
                <a:spLocks/>
              </p:cNvSpPr>
              <p:nvPr/>
            </p:nvSpPr>
            <p:spPr bwMode="auto">
              <a:xfrm>
                <a:off x="384" y="2880"/>
                <a:ext cx="820" cy="203"/>
              </a:xfrm>
              <a:custGeom>
                <a:avLst/>
                <a:gdLst>
                  <a:gd name="T0" fmla="*/ 0 w 820"/>
                  <a:gd name="T1" fmla="*/ 203 h 242"/>
                  <a:gd name="T2" fmla="*/ 79 w 820"/>
                  <a:gd name="T3" fmla="*/ 0 h 242"/>
                  <a:gd name="T4" fmla="*/ 123 w 820"/>
                  <a:gd name="T5" fmla="*/ 0 h 242"/>
                  <a:gd name="T6" fmla="*/ 159 w 820"/>
                  <a:gd name="T7" fmla="*/ 59 h 242"/>
                  <a:gd name="T8" fmla="*/ 654 w 820"/>
                  <a:gd name="T9" fmla="*/ 55 h 242"/>
                  <a:gd name="T10" fmla="*/ 700 w 820"/>
                  <a:gd name="T11" fmla="*/ 0 h 242"/>
                  <a:gd name="T12" fmla="*/ 741 w 820"/>
                  <a:gd name="T13" fmla="*/ 0 h 242"/>
                  <a:gd name="T14" fmla="*/ 820 w 820"/>
                  <a:gd name="T15" fmla="*/ 203 h 242"/>
                  <a:gd name="T16" fmla="*/ 0 w 820"/>
                  <a:gd name="T17" fmla="*/ 203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66039" name="Group 151"/>
          <p:cNvGrpSpPr>
            <a:grpSpLocks/>
          </p:cNvGrpSpPr>
          <p:nvPr/>
        </p:nvGrpSpPr>
        <p:grpSpPr bwMode="auto">
          <a:xfrm>
            <a:off x="2146300" y="1460500"/>
            <a:ext cx="1343025" cy="3446463"/>
            <a:chOff x="1392" y="920"/>
            <a:chExt cx="846" cy="2171"/>
          </a:xfrm>
        </p:grpSpPr>
        <p:sp>
          <p:nvSpPr>
            <p:cNvPr id="8238" name="Rectangle 111"/>
            <p:cNvSpPr>
              <a:spLocks noChangeArrowheads="1"/>
            </p:cNvSpPr>
            <p:nvPr/>
          </p:nvSpPr>
          <p:spPr bwMode="auto">
            <a:xfrm>
              <a:off x="1536" y="2024"/>
              <a:ext cx="593" cy="952"/>
            </a:xfrm>
            <a:prstGeom prst="rect">
              <a:avLst/>
            </a:prstGeom>
            <a:gradFill>
              <a:gsLst>
                <a:gs pos="0">
                  <a:schemeClr val="tx2">
                    <a:lumMod val="40000"/>
                    <a:lumOff val="60000"/>
                  </a:schemeClr>
                </a:gs>
                <a:gs pos="50000">
                  <a:schemeClr val="bg1"/>
                </a:gs>
                <a:gs pos="100000">
                  <a:schemeClr val="tx2">
                    <a:lumMod val="20000"/>
                    <a:lumOff val="80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atin typeface="Arial" charset="0"/>
              </a:endParaRPr>
            </a:p>
          </p:txBody>
        </p:sp>
        <p:grpSp>
          <p:nvGrpSpPr>
            <p:cNvPr id="8239" name="Group 150"/>
            <p:cNvGrpSpPr>
              <a:grpSpLocks/>
            </p:cNvGrpSpPr>
            <p:nvPr/>
          </p:nvGrpSpPr>
          <p:grpSpPr bwMode="auto">
            <a:xfrm>
              <a:off x="1392" y="920"/>
              <a:ext cx="846" cy="2171"/>
              <a:chOff x="1392" y="920"/>
              <a:chExt cx="846" cy="2171"/>
            </a:xfrm>
          </p:grpSpPr>
          <p:sp>
            <p:nvSpPr>
              <p:cNvPr id="8240" name="Freeform 50"/>
              <p:cNvSpPr>
                <a:spLocks/>
              </p:cNvSpPr>
              <p:nvPr/>
            </p:nvSpPr>
            <p:spPr bwMode="auto">
              <a:xfrm>
                <a:off x="1392" y="920"/>
                <a:ext cx="846" cy="2036"/>
              </a:xfrm>
              <a:custGeom>
                <a:avLst/>
                <a:gdLst>
                  <a:gd name="T0" fmla="*/ 0 w 846"/>
                  <a:gd name="T1" fmla="*/ 0 h 2422"/>
                  <a:gd name="T2" fmla="*/ 139 w 846"/>
                  <a:gd name="T3" fmla="*/ 143 h 2422"/>
                  <a:gd name="T4" fmla="*/ 139 w 846"/>
                  <a:gd name="T5" fmla="*/ 2030 h 2422"/>
                  <a:gd name="T6" fmla="*/ 733 w 846"/>
                  <a:gd name="T7" fmla="*/ 2036 h 2422"/>
                  <a:gd name="T8" fmla="*/ 734 w 846"/>
                  <a:gd name="T9" fmla="*/ 132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1">
                      <a:gsLst>
                        <a:gs pos="0">
                          <a:schemeClr val="bg1"/>
                        </a:gs>
                        <a:gs pos="100000">
                          <a:srgbClr val="000000"/>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1" name="Line 51"/>
              <p:cNvSpPr>
                <a:spLocks noChangeShapeType="1"/>
              </p:cNvSpPr>
              <p:nvPr/>
            </p:nvSpPr>
            <p:spPr bwMode="auto">
              <a:xfrm>
                <a:off x="1534" y="1125"/>
                <a:ext cx="2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2" name="Line 52"/>
              <p:cNvSpPr>
                <a:spLocks noChangeShapeType="1"/>
              </p:cNvSpPr>
              <p:nvPr/>
            </p:nvSpPr>
            <p:spPr bwMode="auto">
              <a:xfrm>
                <a:off x="1534" y="1215"/>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3" name="Line 53"/>
              <p:cNvSpPr>
                <a:spLocks noChangeShapeType="1"/>
              </p:cNvSpPr>
              <p:nvPr/>
            </p:nvSpPr>
            <p:spPr bwMode="auto">
              <a:xfrm>
                <a:off x="1534" y="1306"/>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4" name="Line 54"/>
              <p:cNvSpPr>
                <a:spLocks noChangeShapeType="1"/>
              </p:cNvSpPr>
              <p:nvPr/>
            </p:nvSpPr>
            <p:spPr bwMode="auto">
              <a:xfrm>
                <a:off x="1534" y="1397"/>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5" name="Line 55"/>
              <p:cNvSpPr>
                <a:spLocks noChangeShapeType="1"/>
              </p:cNvSpPr>
              <p:nvPr/>
            </p:nvSpPr>
            <p:spPr bwMode="auto">
              <a:xfrm>
                <a:off x="1534" y="1486"/>
                <a:ext cx="2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6" name="Line 56"/>
              <p:cNvSpPr>
                <a:spLocks noChangeShapeType="1"/>
              </p:cNvSpPr>
              <p:nvPr/>
            </p:nvSpPr>
            <p:spPr bwMode="auto">
              <a:xfrm>
                <a:off x="1534" y="1577"/>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7" name="Line 57"/>
              <p:cNvSpPr>
                <a:spLocks noChangeShapeType="1"/>
              </p:cNvSpPr>
              <p:nvPr/>
            </p:nvSpPr>
            <p:spPr bwMode="auto">
              <a:xfrm>
                <a:off x="1534" y="1668"/>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8" name="Line 58"/>
              <p:cNvSpPr>
                <a:spLocks noChangeShapeType="1"/>
              </p:cNvSpPr>
              <p:nvPr/>
            </p:nvSpPr>
            <p:spPr bwMode="auto">
              <a:xfrm>
                <a:off x="1534" y="1758"/>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9" name="Line 59"/>
              <p:cNvSpPr>
                <a:spLocks noChangeShapeType="1"/>
              </p:cNvSpPr>
              <p:nvPr/>
            </p:nvSpPr>
            <p:spPr bwMode="auto">
              <a:xfrm>
                <a:off x="1534" y="1849"/>
                <a:ext cx="2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0" name="Line 60"/>
              <p:cNvSpPr>
                <a:spLocks noChangeShapeType="1"/>
              </p:cNvSpPr>
              <p:nvPr/>
            </p:nvSpPr>
            <p:spPr bwMode="auto">
              <a:xfrm>
                <a:off x="1534" y="1939"/>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1" name="Line 61"/>
              <p:cNvSpPr>
                <a:spLocks noChangeShapeType="1"/>
              </p:cNvSpPr>
              <p:nvPr/>
            </p:nvSpPr>
            <p:spPr bwMode="auto">
              <a:xfrm>
                <a:off x="1534" y="2030"/>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2" name="Line 62"/>
              <p:cNvSpPr>
                <a:spLocks noChangeShapeType="1"/>
              </p:cNvSpPr>
              <p:nvPr/>
            </p:nvSpPr>
            <p:spPr bwMode="auto">
              <a:xfrm>
                <a:off x="1534" y="2120"/>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 name="Line 63"/>
              <p:cNvSpPr>
                <a:spLocks noChangeShapeType="1"/>
              </p:cNvSpPr>
              <p:nvPr/>
            </p:nvSpPr>
            <p:spPr bwMode="auto">
              <a:xfrm>
                <a:off x="1534" y="2211"/>
                <a:ext cx="2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4" name="Line 64"/>
              <p:cNvSpPr>
                <a:spLocks noChangeShapeType="1"/>
              </p:cNvSpPr>
              <p:nvPr/>
            </p:nvSpPr>
            <p:spPr bwMode="auto">
              <a:xfrm>
                <a:off x="1534" y="2302"/>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5" name="Line 65"/>
              <p:cNvSpPr>
                <a:spLocks noChangeShapeType="1"/>
              </p:cNvSpPr>
              <p:nvPr/>
            </p:nvSpPr>
            <p:spPr bwMode="auto">
              <a:xfrm>
                <a:off x="1534" y="2392"/>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6" name="Line 66"/>
              <p:cNvSpPr>
                <a:spLocks noChangeShapeType="1"/>
              </p:cNvSpPr>
              <p:nvPr/>
            </p:nvSpPr>
            <p:spPr bwMode="auto">
              <a:xfrm>
                <a:off x="1534" y="2482"/>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7" name="Line 67"/>
              <p:cNvSpPr>
                <a:spLocks noChangeShapeType="1"/>
              </p:cNvSpPr>
              <p:nvPr/>
            </p:nvSpPr>
            <p:spPr bwMode="auto">
              <a:xfrm>
                <a:off x="1534" y="2573"/>
                <a:ext cx="2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8" name="Line 68"/>
              <p:cNvSpPr>
                <a:spLocks noChangeShapeType="1"/>
              </p:cNvSpPr>
              <p:nvPr/>
            </p:nvSpPr>
            <p:spPr bwMode="auto">
              <a:xfrm>
                <a:off x="1534" y="2663"/>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9" name="Line 69"/>
              <p:cNvSpPr>
                <a:spLocks noChangeShapeType="1"/>
              </p:cNvSpPr>
              <p:nvPr/>
            </p:nvSpPr>
            <p:spPr bwMode="auto">
              <a:xfrm>
                <a:off x="1534" y="2754"/>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0" name="Line 70"/>
              <p:cNvSpPr>
                <a:spLocks noChangeShapeType="1"/>
              </p:cNvSpPr>
              <p:nvPr/>
            </p:nvSpPr>
            <p:spPr bwMode="auto">
              <a:xfrm>
                <a:off x="1534" y="2845"/>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1" name="Line 71"/>
              <p:cNvSpPr>
                <a:spLocks noChangeShapeType="1"/>
              </p:cNvSpPr>
              <p:nvPr/>
            </p:nvSpPr>
            <p:spPr bwMode="auto">
              <a:xfrm>
                <a:off x="1534" y="2935"/>
                <a:ext cx="2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2" name="Text Box 72"/>
              <p:cNvSpPr txBox="1">
                <a:spLocks noChangeArrowheads="1"/>
              </p:cNvSpPr>
              <p:nvPr/>
            </p:nvSpPr>
            <p:spPr bwMode="auto">
              <a:xfrm>
                <a:off x="1751" y="1029"/>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a:t>100</a:t>
                </a:r>
              </a:p>
            </p:txBody>
          </p:sp>
          <p:sp>
            <p:nvSpPr>
              <p:cNvPr id="8263" name="Text Box 73"/>
              <p:cNvSpPr txBox="1">
                <a:spLocks noChangeArrowheads="1"/>
              </p:cNvSpPr>
              <p:nvPr/>
            </p:nvSpPr>
            <p:spPr bwMode="auto">
              <a:xfrm>
                <a:off x="1751" y="1749"/>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a:t>60</a:t>
                </a:r>
              </a:p>
            </p:txBody>
          </p:sp>
          <p:sp>
            <p:nvSpPr>
              <p:cNvPr id="8264" name="Text Box 74"/>
              <p:cNvSpPr txBox="1">
                <a:spLocks noChangeArrowheads="1"/>
              </p:cNvSpPr>
              <p:nvPr/>
            </p:nvSpPr>
            <p:spPr bwMode="auto">
              <a:xfrm>
                <a:off x="1751" y="2109"/>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a:t>40</a:t>
                </a:r>
              </a:p>
            </p:txBody>
          </p:sp>
          <p:sp>
            <p:nvSpPr>
              <p:cNvPr id="8265" name="Text Box 75"/>
              <p:cNvSpPr txBox="1">
                <a:spLocks noChangeArrowheads="1"/>
              </p:cNvSpPr>
              <p:nvPr/>
            </p:nvSpPr>
            <p:spPr bwMode="auto">
              <a:xfrm>
                <a:off x="1751" y="2469"/>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a:t>20</a:t>
                </a:r>
              </a:p>
            </p:txBody>
          </p:sp>
          <p:sp>
            <p:nvSpPr>
              <p:cNvPr id="8266" name="Text Box 76"/>
              <p:cNvSpPr txBox="1">
                <a:spLocks noChangeArrowheads="1"/>
              </p:cNvSpPr>
              <p:nvPr/>
            </p:nvSpPr>
            <p:spPr bwMode="auto">
              <a:xfrm>
                <a:off x="1751" y="1389"/>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a:t>80</a:t>
                </a:r>
              </a:p>
            </p:txBody>
          </p:sp>
          <p:sp>
            <p:nvSpPr>
              <p:cNvPr id="8267" name="Text Box 77"/>
              <p:cNvSpPr txBox="1">
                <a:spLocks noChangeArrowheads="1"/>
              </p:cNvSpPr>
              <p:nvPr/>
            </p:nvSpPr>
            <p:spPr bwMode="auto">
              <a:xfrm>
                <a:off x="1751" y="2771"/>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a:t>0</a:t>
                </a:r>
              </a:p>
            </p:txBody>
          </p:sp>
          <p:sp>
            <p:nvSpPr>
              <p:cNvPr id="8268" name="Freeform 78"/>
              <p:cNvSpPr>
                <a:spLocks/>
              </p:cNvSpPr>
              <p:nvPr/>
            </p:nvSpPr>
            <p:spPr bwMode="auto">
              <a:xfrm>
                <a:off x="1392" y="2888"/>
                <a:ext cx="820" cy="203"/>
              </a:xfrm>
              <a:custGeom>
                <a:avLst/>
                <a:gdLst>
                  <a:gd name="T0" fmla="*/ 0 w 820"/>
                  <a:gd name="T1" fmla="*/ 203 h 242"/>
                  <a:gd name="T2" fmla="*/ 79 w 820"/>
                  <a:gd name="T3" fmla="*/ 0 h 242"/>
                  <a:gd name="T4" fmla="*/ 123 w 820"/>
                  <a:gd name="T5" fmla="*/ 0 h 242"/>
                  <a:gd name="T6" fmla="*/ 159 w 820"/>
                  <a:gd name="T7" fmla="*/ 59 h 242"/>
                  <a:gd name="T8" fmla="*/ 654 w 820"/>
                  <a:gd name="T9" fmla="*/ 55 h 242"/>
                  <a:gd name="T10" fmla="*/ 700 w 820"/>
                  <a:gd name="T11" fmla="*/ 0 h 242"/>
                  <a:gd name="T12" fmla="*/ 741 w 820"/>
                  <a:gd name="T13" fmla="*/ 0 h 242"/>
                  <a:gd name="T14" fmla="*/ 820 w 820"/>
                  <a:gd name="T15" fmla="*/ 203 h 242"/>
                  <a:gd name="T16" fmla="*/ 0 w 820"/>
                  <a:gd name="T17" fmla="*/ 203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66005" name="Rectangle 117"/>
          <p:cNvSpPr>
            <a:spLocks noChangeArrowheads="1"/>
          </p:cNvSpPr>
          <p:nvPr/>
        </p:nvSpPr>
        <p:spPr bwMode="auto">
          <a:xfrm>
            <a:off x="6589224" y="3193394"/>
            <a:ext cx="941388" cy="2819400"/>
          </a:xfrm>
          <a:prstGeom prst="rect">
            <a:avLst/>
          </a:prstGeom>
          <a:gradFill>
            <a:gsLst>
              <a:gs pos="0">
                <a:schemeClr val="accent2">
                  <a:lumMod val="40000"/>
                  <a:lumOff val="60000"/>
                </a:schemeClr>
              </a:gs>
              <a:gs pos="50000">
                <a:schemeClr val="bg1"/>
              </a:gs>
              <a:gs pos="100000">
                <a:schemeClr val="accent6">
                  <a:lumMod val="60000"/>
                  <a:lumOff val="40000"/>
                </a:schemeClr>
              </a:gs>
            </a:gsLst>
            <a:lin ang="0" scaled="1"/>
          </a:gradFill>
          <a:ln>
            <a:noFill/>
          </a:ln>
          <a:effectLst/>
          <a:extLst/>
        </p:spPr>
        <p:txBody>
          <a:bodyPr wrap="none" anchor="ctr"/>
          <a:lstStyle/>
          <a:p>
            <a:pPr eaLnBrk="1" hangingPunct="1"/>
            <a:endParaRPr lang="vi-VN">
              <a:latin typeface="Arial" charset="0"/>
            </a:endParaRPr>
          </a:p>
        </p:txBody>
      </p:sp>
      <p:grpSp>
        <p:nvGrpSpPr>
          <p:cNvPr id="166006" name="Group 118"/>
          <p:cNvGrpSpPr>
            <a:grpSpLocks/>
          </p:cNvGrpSpPr>
          <p:nvPr/>
        </p:nvGrpSpPr>
        <p:grpSpPr bwMode="auto">
          <a:xfrm>
            <a:off x="6345604" y="2694702"/>
            <a:ext cx="1343025" cy="3490913"/>
            <a:chOff x="776" y="1502"/>
            <a:chExt cx="846" cy="2570"/>
          </a:xfrm>
        </p:grpSpPr>
        <p:sp>
          <p:nvSpPr>
            <p:cNvPr id="8209" name="Freeform 119"/>
            <p:cNvSpPr>
              <a:spLocks/>
            </p:cNvSpPr>
            <p:nvPr/>
          </p:nvSpPr>
          <p:spPr bwMode="auto">
            <a:xfrm>
              <a:off x="776" y="1502"/>
              <a:ext cx="846" cy="2422"/>
            </a:xfrm>
            <a:custGeom>
              <a:avLst/>
              <a:gdLst>
                <a:gd name="T0" fmla="*/ 0 w 846"/>
                <a:gd name="T1" fmla="*/ 0 h 2422"/>
                <a:gd name="T2" fmla="*/ 139 w 846"/>
                <a:gd name="T3" fmla="*/ 170 h 2422"/>
                <a:gd name="T4" fmla="*/ 139 w 846"/>
                <a:gd name="T5" fmla="*/ 2415 h 2422"/>
                <a:gd name="T6" fmla="*/ 733 w 846"/>
                <a:gd name="T7" fmla="*/ 2422 h 2422"/>
                <a:gd name="T8" fmla="*/ 734 w 846"/>
                <a:gd name="T9" fmla="*/ 157 h 2422"/>
                <a:gd name="T10" fmla="*/ 846 w 846"/>
                <a:gd name="T11" fmla="*/ 0 h 2422"/>
                <a:gd name="T12" fmla="*/ 0 w 846"/>
                <a:gd name="T13" fmla="*/ 0 h 24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2422">
                  <a:moveTo>
                    <a:pt x="0" y="0"/>
                  </a:moveTo>
                  <a:lnTo>
                    <a:pt x="139" y="170"/>
                  </a:lnTo>
                  <a:lnTo>
                    <a:pt x="139" y="2415"/>
                  </a:lnTo>
                  <a:lnTo>
                    <a:pt x="733" y="2422"/>
                  </a:lnTo>
                  <a:lnTo>
                    <a:pt x="734" y="157"/>
                  </a:lnTo>
                  <a:lnTo>
                    <a:pt x="846" y="0"/>
                  </a:lnTo>
                  <a:lnTo>
                    <a:pt x="0" y="0"/>
                  </a:lnTo>
                  <a:close/>
                </a:path>
              </a:pathLst>
            </a:custGeom>
            <a:noFill/>
            <a:ln w="9525">
              <a:solidFill>
                <a:schemeClr val="tx1"/>
              </a:solidFill>
              <a:round/>
              <a:headEnd/>
              <a:tailEnd/>
            </a:ln>
            <a:effectLst/>
            <a:extLst>
              <a:ext uri="{909E8E84-426E-40DD-AFC4-6F175D3DCCD1}">
                <a14:hiddenFill xmlns:a14="http://schemas.microsoft.com/office/drawing/2010/main">
                  <a:gradFill rotWithShape="1">
                    <a:gsLst>
                      <a:gs pos="0">
                        <a:schemeClr val="bg1"/>
                      </a:gs>
                      <a:gs pos="100000">
                        <a:srgbClr val="000000"/>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Line 120"/>
            <p:cNvSpPr>
              <a:spLocks noChangeShapeType="1"/>
            </p:cNvSpPr>
            <p:nvPr/>
          </p:nvSpPr>
          <p:spPr bwMode="auto">
            <a:xfrm>
              <a:off x="918" y="1746"/>
              <a:ext cx="2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1" name="Line 121"/>
            <p:cNvSpPr>
              <a:spLocks noChangeShapeType="1"/>
            </p:cNvSpPr>
            <p:nvPr/>
          </p:nvSpPr>
          <p:spPr bwMode="auto">
            <a:xfrm>
              <a:off x="918" y="1853"/>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2" name="Line 122"/>
            <p:cNvSpPr>
              <a:spLocks noChangeShapeType="1"/>
            </p:cNvSpPr>
            <p:nvPr/>
          </p:nvSpPr>
          <p:spPr bwMode="auto">
            <a:xfrm>
              <a:off x="918" y="1961"/>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3" name="Line 123"/>
            <p:cNvSpPr>
              <a:spLocks noChangeShapeType="1"/>
            </p:cNvSpPr>
            <p:nvPr/>
          </p:nvSpPr>
          <p:spPr bwMode="auto">
            <a:xfrm>
              <a:off x="918" y="2069"/>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4" name="Line 124"/>
            <p:cNvSpPr>
              <a:spLocks noChangeShapeType="1"/>
            </p:cNvSpPr>
            <p:nvPr/>
          </p:nvSpPr>
          <p:spPr bwMode="auto">
            <a:xfrm>
              <a:off x="918" y="2176"/>
              <a:ext cx="2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5" name="Line 125"/>
            <p:cNvSpPr>
              <a:spLocks noChangeShapeType="1"/>
            </p:cNvSpPr>
            <p:nvPr/>
          </p:nvSpPr>
          <p:spPr bwMode="auto">
            <a:xfrm>
              <a:off x="918" y="2284"/>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6" name="Line 126"/>
            <p:cNvSpPr>
              <a:spLocks noChangeShapeType="1"/>
            </p:cNvSpPr>
            <p:nvPr/>
          </p:nvSpPr>
          <p:spPr bwMode="auto">
            <a:xfrm>
              <a:off x="918" y="2392"/>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7" name="Line 127"/>
            <p:cNvSpPr>
              <a:spLocks noChangeShapeType="1"/>
            </p:cNvSpPr>
            <p:nvPr/>
          </p:nvSpPr>
          <p:spPr bwMode="auto">
            <a:xfrm>
              <a:off x="918" y="2499"/>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8" name="Line 128"/>
            <p:cNvSpPr>
              <a:spLocks noChangeShapeType="1"/>
            </p:cNvSpPr>
            <p:nvPr/>
          </p:nvSpPr>
          <p:spPr bwMode="auto">
            <a:xfrm>
              <a:off x="918" y="2607"/>
              <a:ext cx="2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9" name="Line 129"/>
            <p:cNvSpPr>
              <a:spLocks noChangeShapeType="1"/>
            </p:cNvSpPr>
            <p:nvPr/>
          </p:nvSpPr>
          <p:spPr bwMode="auto">
            <a:xfrm>
              <a:off x="918" y="2715"/>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0" name="Line 130"/>
            <p:cNvSpPr>
              <a:spLocks noChangeShapeType="1"/>
            </p:cNvSpPr>
            <p:nvPr/>
          </p:nvSpPr>
          <p:spPr bwMode="auto">
            <a:xfrm>
              <a:off x="918" y="2823"/>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1" name="Line 131"/>
            <p:cNvSpPr>
              <a:spLocks noChangeShapeType="1"/>
            </p:cNvSpPr>
            <p:nvPr/>
          </p:nvSpPr>
          <p:spPr bwMode="auto">
            <a:xfrm>
              <a:off x="918" y="2930"/>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2" name="Line 132"/>
            <p:cNvSpPr>
              <a:spLocks noChangeShapeType="1"/>
            </p:cNvSpPr>
            <p:nvPr/>
          </p:nvSpPr>
          <p:spPr bwMode="auto">
            <a:xfrm>
              <a:off x="918" y="3038"/>
              <a:ext cx="2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3" name="Line 133"/>
            <p:cNvSpPr>
              <a:spLocks noChangeShapeType="1"/>
            </p:cNvSpPr>
            <p:nvPr/>
          </p:nvSpPr>
          <p:spPr bwMode="auto">
            <a:xfrm>
              <a:off x="918" y="3146"/>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4" name="Line 134"/>
            <p:cNvSpPr>
              <a:spLocks noChangeShapeType="1"/>
            </p:cNvSpPr>
            <p:nvPr/>
          </p:nvSpPr>
          <p:spPr bwMode="auto">
            <a:xfrm>
              <a:off x="918" y="3253"/>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5" name="Line 135"/>
            <p:cNvSpPr>
              <a:spLocks noChangeShapeType="1"/>
            </p:cNvSpPr>
            <p:nvPr/>
          </p:nvSpPr>
          <p:spPr bwMode="auto">
            <a:xfrm>
              <a:off x="918" y="3361"/>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6" name="Line 136"/>
            <p:cNvSpPr>
              <a:spLocks noChangeShapeType="1"/>
            </p:cNvSpPr>
            <p:nvPr/>
          </p:nvSpPr>
          <p:spPr bwMode="auto">
            <a:xfrm>
              <a:off x="918" y="3469"/>
              <a:ext cx="2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7" name="Line 137"/>
            <p:cNvSpPr>
              <a:spLocks noChangeShapeType="1"/>
            </p:cNvSpPr>
            <p:nvPr/>
          </p:nvSpPr>
          <p:spPr bwMode="auto">
            <a:xfrm>
              <a:off x="918" y="3576"/>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8" name="Line 138"/>
            <p:cNvSpPr>
              <a:spLocks noChangeShapeType="1"/>
            </p:cNvSpPr>
            <p:nvPr/>
          </p:nvSpPr>
          <p:spPr bwMode="auto">
            <a:xfrm>
              <a:off x="918" y="3684"/>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9" name="Line 139"/>
            <p:cNvSpPr>
              <a:spLocks noChangeShapeType="1"/>
            </p:cNvSpPr>
            <p:nvPr/>
          </p:nvSpPr>
          <p:spPr bwMode="auto">
            <a:xfrm>
              <a:off x="918" y="3792"/>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0" name="Line 140"/>
            <p:cNvSpPr>
              <a:spLocks noChangeShapeType="1"/>
            </p:cNvSpPr>
            <p:nvPr/>
          </p:nvSpPr>
          <p:spPr bwMode="auto">
            <a:xfrm>
              <a:off x="918" y="3900"/>
              <a:ext cx="2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1" name="Text Box 141"/>
            <p:cNvSpPr txBox="1">
              <a:spLocks noChangeArrowheads="1"/>
            </p:cNvSpPr>
            <p:nvPr/>
          </p:nvSpPr>
          <p:spPr bwMode="auto">
            <a:xfrm>
              <a:off x="1074" y="1581"/>
              <a:ext cx="46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dirty="0"/>
                <a:t>100</a:t>
              </a:r>
            </a:p>
          </p:txBody>
        </p:sp>
        <p:sp>
          <p:nvSpPr>
            <p:cNvPr id="8232" name="Text Box 142"/>
            <p:cNvSpPr txBox="1">
              <a:spLocks noChangeArrowheads="1"/>
            </p:cNvSpPr>
            <p:nvPr/>
          </p:nvSpPr>
          <p:spPr bwMode="auto">
            <a:xfrm>
              <a:off x="1135" y="2488"/>
              <a:ext cx="46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a:t>60</a:t>
              </a:r>
            </a:p>
          </p:txBody>
        </p:sp>
        <p:sp>
          <p:nvSpPr>
            <p:cNvPr id="8233" name="Text Box 143"/>
            <p:cNvSpPr txBox="1">
              <a:spLocks noChangeArrowheads="1"/>
            </p:cNvSpPr>
            <p:nvPr/>
          </p:nvSpPr>
          <p:spPr bwMode="auto">
            <a:xfrm>
              <a:off x="1135" y="2917"/>
              <a:ext cx="46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a:t>40</a:t>
              </a:r>
            </a:p>
          </p:txBody>
        </p:sp>
        <p:sp>
          <p:nvSpPr>
            <p:cNvPr id="8234" name="Text Box 144"/>
            <p:cNvSpPr txBox="1">
              <a:spLocks noChangeArrowheads="1"/>
            </p:cNvSpPr>
            <p:nvPr/>
          </p:nvSpPr>
          <p:spPr bwMode="auto">
            <a:xfrm>
              <a:off x="1135" y="3345"/>
              <a:ext cx="46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a:t>20</a:t>
              </a:r>
            </a:p>
          </p:txBody>
        </p:sp>
        <p:sp>
          <p:nvSpPr>
            <p:cNvPr id="8235" name="Text Box 145"/>
            <p:cNvSpPr txBox="1">
              <a:spLocks noChangeArrowheads="1"/>
            </p:cNvSpPr>
            <p:nvPr/>
          </p:nvSpPr>
          <p:spPr bwMode="auto">
            <a:xfrm>
              <a:off x="1135" y="2059"/>
              <a:ext cx="46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a:t>80</a:t>
              </a:r>
            </a:p>
          </p:txBody>
        </p:sp>
        <p:sp>
          <p:nvSpPr>
            <p:cNvPr id="8236" name="Text Box 146"/>
            <p:cNvSpPr txBox="1">
              <a:spLocks noChangeArrowheads="1"/>
            </p:cNvSpPr>
            <p:nvPr/>
          </p:nvSpPr>
          <p:spPr bwMode="auto">
            <a:xfrm>
              <a:off x="1135" y="3704"/>
              <a:ext cx="46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a:t>0</a:t>
              </a:r>
            </a:p>
          </p:txBody>
        </p:sp>
        <p:sp>
          <p:nvSpPr>
            <p:cNvPr id="8237" name="Freeform 147"/>
            <p:cNvSpPr>
              <a:spLocks/>
            </p:cNvSpPr>
            <p:nvPr/>
          </p:nvSpPr>
          <p:spPr bwMode="auto">
            <a:xfrm>
              <a:off x="799" y="3830"/>
              <a:ext cx="820" cy="242"/>
            </a:xfrm>
            <a:custGeom>
              <a:avLst/>
              <a:gdLst>
                <a:gd name="T0" fmla="*/ 0 w 820"/>
                <a:gd name="T1" fmla="*/ 242 h 242"/>
                <a:gd name="T2" fmla="*/ 79 w 820"/>
                <a:gd name="T3" fmla="*/ 0 h 242"/>
                <a:gd name="T4" fmla="*/ 123 w 820"/>
                <a:gd name="T5" fmla="*/ 0 h 242"/>
                <a:gd name="T6" fmla="*/ 159 w 820"/>
                <a:gd name="T7" fmla="*/ 70 h 242"/>
                <a:gd name="T8" fmla="*/ 654 w 820"/>
                <a:gd name="T9" fmla="*/ 65 h 242"/>
                <a:gd name="T10" fmla="*/ 700 w 820"/>
                <a:gd name="T11" fmla="*/ 0 h 242"/>
                <a:gd name="T12" fmla="*/ 741 w 820"/>
                <a:gd name="T13" fmla="*/ 0 h 242"/>
                <a:gd name="T14" fmla="*/ 820 w 820"/>
                <a:gd name="T15" fmla="*/ 242 h 242"/>
                <a:gd name="T16" fmla="*/ 0 w 820"/>
                <a:gd name="T17" fmla="*/ 24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6040" name="Text Box 152"/>
          <p:cNvSpPr txBox="1">
            <a:spLocks noChangeArrowheads="1"/>
          </p:cNvSpPr>
          <p:nvPr/>
        </p:nvSpPr>
        <p:spPr bwMode="auto">
          <a:xfrm>
            <a:off x="7951788" y="2937242"/>
            <a:ext cx="1066800" cy="466725"/>
          </a:xfrm>
          <a:prstGeom prst="rect">
            <a:avLst/>
          </a:prstGeom>
          <a:noFill/>
          <a:ln w="952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a:latin typeface="Times New Roman" pitchFamily="18" charset="0"/>
              </a:rPr>
              <a:t>95cm</a:t>
            </a:r>
            <a:r>
              <a:rPr lang="en-US" altLang="vi-VN" sz="2400" baseline="30000">
                <a:latin typeface="Times New Roman" pitchFamily="18" charset="0"/>
              </a:rPr>
              <a:t>3</a:t>
            </a:r>
            <a:endParaRPr lang="vi-VN" altLang="vi-VN" sz="2400">
              <a:latin typeface="Times New Roman" pitchFamily="18" charset="0"/>
            </a:endParaRPr>
          </a:p>
        </p:txBody>
      </p:sp>
      <p:sp>
        <p:nvSpPr>
          <p:cNvPr id="166041" name="Line 153"/>
          <p:cNvSpPr>
            <a:spLocks noChangeShapeType="1"/>
          </p:cNvSpPr>
          <p:nvPr/>
        </p:nvSpPr>
        <p:spPr bwMode="auto">
          <a:xfrm>
            <a:off x="7621588" y="3207727"/>
            <a:ext cx="228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32793932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66037"/>
                                        </p:tgtEl>
                                        <p:attrNameLst>
                                          <p:attrName>style.visibility</p:attrName>
                                        </p:attrNameLst>
                                      </p:cBhvr>
                                      <p:to>
                                        <p:strVal val="visible"/>
                                      </p:to>
                                    </p:set>
                                    <p:animEffect transition="in" filter="fade">
                                      <p:cBhvr>
                                        <p:cTn id="7" dur="770" decel="100000"/>
                                        <p:tgtEl>
                                          <p:spTgt spid="166037"/>
                                        </p:tgtEl>
                                      </p:cBhvr>
                                    </p:animEffect>
                                    <p:animScale>
                                      <p:cBhvr>
                                        <p:cTn id="8" dur="770" decel="100000"/>
                                        <p:tgtEl>
                                          <p:spTgt spid="166037"/>
                                        </p:tgtEl>
                                      </p:cBhvr>
                                      <p:from x="10000" y="10000"/>
                                      <p:to x="200000" y="450000"/>
                                    </p:animScale>
                                    <p:animScale>
                                      <p:cBhvr>
                                        <p:cTn id="9" dur="1230" accel="100000" fill="hold">
                                          <p:stCondLst>
                                            <p:cond delay="770"/>
                                          </p:stCondLst>
                                        </p:cTn>
                                        <p:tgtEl>
                                          <p:spTgt spid="166037"/>
                                        </p:tgtEl>
                                      </p:cBhvr>
                                      <p:from x="200000" y="450000"/>
                                      <p:to x="100000" y="100000"/>
                                    </p:animScale>
                                    <p:set>
                                      <p:cBhvr>
                                        <p:cTn id="10" dur="770" fill="hold"/>
                                        <p:tgtEl>
                                          <p:spTgt spid="166037"/>
                                        </p:tgtEl>
                                        <p:attrNameLst>
                                          <p:attrName>ppt_x</p:attrName>
                                        </p:attrNameLst>
                                      </p:cBhvr>
                                      <p:to>
                                        <p:strVal val="(0.5)"/>
                                      </p:to>
                                    </p:set>
                                    <p:anim from="(0.5)" to="(#ppt_x)" calcmode="lin" valueType="num">
                                      <p:cBhvr>
                                        <p:cTn id="11" dur="1230" accel="100000" fill="hold">
                                          <p:stCondLst>
                                            <p:cond delay="770"/>
                                          </p:stCondLst>
                                        </p:cTn>
                                        <p:tgtEl>
                                          <p:spTgt spid="166037"/>
                                        </p:tgtEl>
                                        <p:attrNameLst>
                                          <p:attrName>ppt_x</p:attrName>
                                        </p:attrNameLst>
                                      </p:cBhvr>
                                    </p:anim>
                                    <p:set>
                                      <p:cBhvr>
                                        <p:cTn id="12" dur="770" fill="hold"/>
                                        <p:tgtEl>
                                          <p:spTgt spid="166037"/>
                                        </p:tgtEl>
                                        <p:attrNameLst>
                                          <p:attrName>ppt_y</p:attrName>
                                        </p:attrNameLst>
                                      </p:cBhvr>
                                      <p:to>
                                        <p:strVal val="(#ppt_y+0.4)"/>
                                      </p:to>
                                    </p:set>
                                    <p:anim from="(#ppt_y+0.4)" to="(#ppt_y)" calcmode="lin" valueType="num">
                                      <p:cBhvr>
                                        <p:cTn id="13" dur="1230" accel="100000" fill="hold">
                                          <p:stCondLst>
                                            <p:cond delay="770"/>
                                          </p:stCondLst>
                                        </p:cTn>
                                        <p:tgtEl>
                                          <p:spTgt spid="166037"/>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166039"/>
                                        </p:tgtEl>
                                        <p:attrNameLst>
                                          <p:attrName>style.visibility</p:attrName>
                                        </p:attrNameLst>
                                      </p:cBhvr>
                                      <p:to>
                                        <p:strVal val="visible"/>
                                      </p:to>
                                    </p:set>
                                    <p:animEffect transition="in" filter="fade">
                                      <p:cBhvr>
                                        <p:cTn id="16" dur="770" decel="100000"/>
                                        <p:tgtEl>
                                          <p:spTgt spid="166039"/>
                                        </p:tgtEl>
                                      </p:cBhvr>
                                    </p:animEffect>
                                    <p:animScale>
                                      <p:cBhvr>
                                        <p:cTn id="17" dur="770" decel="100000"/>
                                        <p:tgtEl>
                                          <p:spTgt spid="166039"/>
                                        </p:tgtEl>
                                      </p:cBhvr>
                                      <p:from x="10000" y="10000"/>
                                      <p:to x="200000" y="450000"/>
                                    </p:animScale>
                                    <p:animScale>
                                      <p:cBhvr>
                                        <p:cTn id="18" dur="1230" accel="100000" fill="hold">
                                          <p:stCondLst>
                                            <p:cond delay="770"/>
                                          </p:stCondLst>
                                        </p:cTn>
                                        <p:tgtEl>
                                          <p:spTgt spid="166039"/>
                                        </p:tgtEl>
                                      </p:cBhvr>
                                      <p:from x="200000" y="450000"/>
                                      <p:to x="100000" y="100000"/>
                                    </p:animScale>
                                    <p:set>
                                      <p:cBhvr>
                                        <p:cTn id="19" dur="770" fill="hold"/>
                                        <p:tgtEl>
                                          <p:spTgt spid="166039"/>
                                        </p:tgtEl>
                                        <p:attrNameLst>
                                          <p:attrName>ppt_x</p:attrName>
                                        </p:attrNameLst>
                                      </p:cBhvr>
                                      <p:to>
                                        <p:strVal val="(0.5)"/>
                                      </p:to>
                                    </p:set>
                                    <p:anim from="(0.5)" to="(#ppt_x)" calcmode="lin" valueType="num">
                                      <p:cBhvr>
                                        <p:cTn id="20" dur="1230" accel="100000" fill="hold">
                                          <p:stCondLst>
                                            <p:cond delay="770"/>
                                          </p:stCondLst>
                                        </p:cTn>
                                        <p:tgtEl>
                                          <p:spTgt spid="166039"/>
                                        </p:tgtEl>
                                        <p:attrNameLst>
                                          <p:attrName>ppt_x</p:attrName>
                                        </p:attrNameLst>
                                      </p:cBhvr>
                                    </p:anim>
                                    <p:set>
                                      <p:cBhvr>
                                        <p:cTn id="21" dur="770" fill="hold"/>
                                        <p:tgtEl>
                                          <p:spTgt spid="166039"/>
                                        </p:tgtEl>
                                        <p:attrNameLst>
                                          <p:attrName>ppt_y</p:attrName>
                                        </p:attrNameLst>
                                      </p:cBhvr>
                                      <p:to>
                                        <p:strVal val="(#ppt_y+0.4)"/>
                                      </p:to>
                                    </p:set>
                                    <p:anim from="(#ppt_y+0.4)" to="(#ppt_y)" calcmode="lin" valueType="num">
                                      <p:cBhvr>
                                        <p:cTn id="22" dur="1230" accel="100000" fill="hold">
                                          <p:stCondLst>
                                            <p:cond delay="770"/>
                                          </p:stCondLst>
                                        </p:cTn>
                                        <p:tgtEl>
                                          <p:spTgt spid="166039"/>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165891"/>
                                        </p:tgtEl>
                                        <p:attrNameLst>
                                          <p:attrName>style.visibility</p:attrName>
                                        </p:attrNameLst>
                                      </p:cBhvr>
                                      <p:to>
                                        <p:strVal val="visible"/>
                                      </p:to>
                                    </p:set>
                                    <p:animEffect transition="in" filter="fade">
                                      <p:cBhvr>
                                        <p:cTn id="25" dur="770" decel="100000"/>
                                        <p:tgtEl>
                                          <p:spTgt spid="165891"/>
                                        </p:tgtEl>
                                      </p:cBhvr>
                                    </p:animEffect>
                                    <p:animScale>
                                      <p:cBhvr>
                                        <p:cTn id="26" dur="770" decel="100000"/>
                                        <p:tgtEl>
                                          <p:spTgt spid="165891"/>
                                        </p:tgtEl>
                                      </p:cBhvr>
                                      <p:from x="10000" y="10000"/>
                                      <p:to x="200000" y="450000"/>
                                    </p:animScale>
                                    <p:animScale>
                                      <p:cBhvr>
                                        <p:cTn id="27" dur="1230" accel="100000" fill="hold">
                                          <p:stCondLst>
                                            <p:cond delay="770"/>
                                          </p:stCondLst>
                                        </p:cTn>
                                        <p:tgtEl>
                                          <p:spTgt spid="165891"/>
                                        </p:tgtEl>
                                      </p:cBhvr>
                                      <p:from x="200000" y="450000"/>
                                      <p:to x="100000" y="100000"/>
                                    </p:animScale>
                                    <p:set>
                                      <p:cBhvr>
                                        <p:cTn id="28" dur="770" fill="hold"/>
                                        <p:tgtEl>
                                          <p:spTgt spid="165891"/>
                                        </p:tgtEl>
                                        <p:attrNameLst>
                                          <p:attrName>ppt_x</p:attrName>
                                        </p:attrNameLst>
                                      </p:cBhvr>
                                      <p:to>
                                        <p:strVal val="(0.5)"/>
                                      </p:to>
                                    </p:set>
                                    <p:anim from="(0.5)" to="(#ppt_x)" calcmode="lin" valueType="num">
                                      <p:cBhvr>
                                        <p:cTn id="29" dur="1230" accel="100000" fill="hold">
                                          <p:stCondLst>
                                            <p:cond delay="770"/>
                                          </p:stCondLst>
                                        </p:cTn>
                                        <p:tgtEl>
                                          <p:spTgt spid="165891"/>
                                        </p:tgtEl>
                                        <p:attrNameLst>
                                          <p:attrName>ppt_x</p:attrName>
                                        </p:attrNameLst>
                                      </p:cBhvr>
                                    </p:anim>
                                    <p:set>
                                      <p:cBhvr>
                                        <p:cTn id="30" dur="770" fill="hold"/>
                                        <p:tgtEl>
                                          <p:spTgt spid="165891"/>
                                        </p:tgtEl>
                                        <p:attrNameLst>
                                          <p:attrName>ppt_y</p:attrName>
                                        </p:attrNameLst>
                                      </p:cBhvr>
                                      <p:to>
                                        <p:strVal val="(#ppt_y+0.4)"/>
                                      </p:to>
                                    </p:set>
                                    <p:anim from="(#ppt_y+0.4)" to="(#ppt_y)" calcmode="lin" valueType="num">
                                      <p:cBhvr>
                                        <p:cTn id="31" dur="1230" accel="100000" fill="hold">
                                          <p:stCondLst>
                                            <p:cond delay="770"/>
                                          </p:stCondLst>
                                        </p:cTn>
                                        <p:tgtEl>
                                          <p:spTgt spid="165891"/>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165892"/>
                                        </p:tgtEl>
                                        <p:attrNameLst>
                                          <p:attrName>style.visibility</p:attrName>
                                        </p:attrNameLst>
                                      </p:cBhvr>
                                      <p:to>
                                        <p:strVal val="visible"/>
                                      </p:to>
                                    </p:set>
                                    <p:animEffect transition="in" filter="fade">
                                      <p:cBhvr>
                                        <p:cTn id="34" dur="770" decel="100000"/>
                                        <p:tgtEl>
                                          <p:spTgt spid="165892"/>
                                        </p:tgtEl>
                                      </p:cBhvr>
                                    </p:animEffect>
                                    <p:animScale>
                                      <p:cBhvr>
                                        <p:cTn id="35" dur="770" decel="100000"/>
                                        <p:tgtEl>
                                          <p:spTgt spid="165892"/>
                                        </p:tgtEl>
                                      </p:cBhvr>
                                      <p:from x="10000" y="10000"/>
                                      <p:to x="200000" y="450000"/>
                                    </p:animScale>
                                    <p:animScale>
                                      <p:cBhvr>
                                        <p:cTn id="36" dur="1230" accel="100000" fill="hold">
                                          <p:stCondLst>
                                            <p:cond delay="770"/>
                                          </p:stCondLst>
                                        </p:cTn>
                                        <p:tgtEl>
                                          <p:spTgt spid="165892"/>
                                        </p:tgtEl>
                                      </p:cBhvr>
                                      <p:from x="200000" y="450000"/>
                                      <p:to x="100000" y="100000"/>
                                    </p:animScale>
                                    <p:set>
                                      <p:cBhvr>
                                        <p:cTn id="37" dur="770" fill="hold"/>
                                        <p:tgtEl>
                                          <p:spTgt spid="165892"/>
                                        </p:tgtEl>
                                        <p:attrNameLst>
                                          <p:attrName>ppt_x</p:attrName>
                                        </p:attrNameLst>
                                      </p:cBhvr>
                                      <p:to>
                                        <p:strVal val="(0.5)"/>
                                      </p:to>
                                    </p:set>
                                    <p:anim from="(0.5)" to="(#ppt_x)" calcmode="lin" valueType="num">
                                      <p:cBhvr>
                                        <p:cTn id="38" dur="1230" accel="100000" fill="hold">
                                          <p:stCondLst>
                                            <p:cond delay="770"/>
                                          </p:stCondLst>
                                        </p:cTn>
                                        <p:tgtEl>
                                          <p:spTgt spid="165892"/>
                                        </p:tgtEl>
                                        <p:attrNameLst>
                                          <p:attrName>ppt_x</p:attrName>
                                        </p:attrNameLst>
                                      </p:cBhvr>
                                    </p:anim>
                                    <p:set>
                                      <p:cBhvr>
                                        <p:cTn id="39" dur="770" fill="hold"/>
                                        <p:tgtEl>
                                          <p:spTgt spid="165892"/>
                                        </p:tgtEl>
                                        <p:attrNameLst>
                                          <p:attrName>ppt_y</p:attrName>
                                        </p:attrNameLst>
                                      </p:cBhvr>
                                      <p:to>
                                        <p:strVal val="(#ppt_y+0.4)"/>
                                      </p:to>
                                    </p:set>
                                    <p:anim from="(#ppt_y+0.4)" to="(#ppt_y)" calcmode="lin" valueType="num">
                                      <p:cBhvr>
                                        <p:cTn id="40" dur="1230" accel="100000" fill="hold">
                                          <p:stCondLst>
                                            <p:cond delay="770"/>
                                          </p:stCondLst>
                                        </p:cTn>
                                        <p:tgtEl>
                                          <p:spTgt spid="165892"/>
                                        </p:tgtEl>
                                        <p:attrNameLst>
                                          <p:attrName>ppt_y</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65894"/>
                                        </p:tgtEl>
                                        <p:attrNameLst>
                                          <p:attrName>style.visibility</p:attrName>
                                        </p:attrNameLst>
                                      </p:cBhvr>
                                      <p:to>
                                        <p:strVal val="visible"/>
                                      </p:to>
                                    </p:set>
                                    <p:anim calcmode="lin" valueType="num">
                                      <p:cBhvr>
                                        <p:cTn id="45" dur="1000" fill="hold"/>
                                        <p:tgtEl>
                                          <p:spTgt spid="165894"/>
                                        </p:tgtEl>
                                        <p:attrNameLst>
                                          <p:attrName>ppt_w</p:attrName>
                                        </p:attrNameLst>
                                      </p:cBhvr>
                                      <p:tavLst>
                                        <p:tav tm="0">
                                          <p:val>
                                            <p:fltVal val="0"/>
                                          </p:val>
                                        </p:tav>
                                        <p:tav tm="100000">
                                          <p:val>
                                            <p:strVal val="#ppt_w"/>
                                          </p:val>
                                        </p:tav>
                                      </p:tavLst>
                                    </p:anim>
                                    <p:anim calcmode="lin" valueType="num">
                                      <p:cBhvr>
                                        <p:cTn id="46" dur="1000" fill="hold"/>
                                        <p:tgtEl>
                                          <p:spTgt spid="165894"/>
                                        </p:tgtEl>
                                        <p:attrNameLst>
                                          <p:attrName>ppt_h</p:attrName>
                                        </p:attrNameLst>
                                      </p:cBhvr>
                                      <p:tavLst>
                                        <p:tav tm="0">
                                          <p:val>
                                            <p:fltVal val="0"/>
                                          </p:val>
                                        </p:tav>
                                        <p:tav tm="100000">
                                          <p:val>
                                            <p:strVal val="#ppt_h"/>
                                          </p:val>
                                        </p:tav>
                                      </p:tavLst>
                                    </p:anim>
                                    <p:anim calcmode="lin" valueType="num">
                                      <p:cBhvr>
                                        <p:cTn id="47" dur="1000" fill="hold"/>
                                        <p:tgtEl>
                                          <p:spTgt spid="165894"/>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65894"/>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165893"/>
                                        </p:tgtEl>
                                        <p:attrNameLst>
                                          <p:attrName>style.visibility</p:attrName>
                                        </p:attrNameLst>
                                      </p:cBhvr>
                                      <p:to>
                                        <p:strVal val="visible"/>
                                      </p:to>
                                    </p:set>
                                    <p:anim calcmode="lin" valueType="num">
                                      <p:cBhvr>
                                        <p:cTn id="51" dur="1000" fill="hold"/>
                                        <p:tgtEl>
                                          <p:spTgt spid="165893"/>
                                        </p:tgtEl>
                                        <p:attrNameLst>
                                          <p:attrName>ppt_w</p:attrName>
                                        </p:attrNameLst>
                                      </p:cBhvr>
                                      <p:tavLst>
                                        <p:tav tm="0">
                                          <p:val>
                                            <p:fltVal val="0"/>
                                          </p:val>
                                        </p:tav>
                                        <p:tav tm="100000">
                                          <p:val>
                                            <p:strVal val="#ppt_w"/>
                                          </p:val>
                                        </p:tav>
                                      </p:tavLst>
                                    </p:anim>
                                    <p:anim calcmode="lin" valueType="num">
                                      <p:cBhvr>
                                        <p:cTn id="52" dur="1000" fill="hold"/>
                                        <p:tgtEl>
                                          <p:spTgt spid="165893"/>
                                        </p:tgtEl>
                                        <p:attrNameLst>
                                          <p:attrName>ppt_h</p:attrName>
                                        </p:attrNameLst>
                                      </p:cBhvr>
                                      <p:tavLst>
                                        <p:tav tm="0">
                                          <p:val>
                                            <p:fltVal val="0"/>
                                          </p:val>
                                        </p:tav>
                                        <p:tav tm="100000">
                                          <p:val>
                                            <p:strVal val="#ppt_h"/>
                                          </p:val>
                                        </p:tav>
                                      </p:tavLst>
                                    </p:anim>
                                    <p:anim calcmode="lin" valueType="num">
                                      <p:cBhvr>
                                        <p:cTn id="53" dur="1000" fill="hold"/>
                                        <p:tgtEl>
                                          <p:spTgt spid="165893"/>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65893"/>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0" nodeType="withEffect">
                                  <p:stCondLst>
                                    <p:cond delay="0"/>
                                  </p:stCondLst>
                                  <p:childTnLst>
                                    <p:set>
                                      <p:cBhvr>
                                        <p:cTn id="56" dur="1" fill="hold">
                                          <p:stCondLst>
                                            <p:cond delay="0"/>
                                          </p:stCondLst>
                                        </p:cTn>
                                        <p:tgtEl>
                                          <p:spTgt spid="165896"/>
                                        </p:tgtEl>
                                        <p:attrNameLst>
                                          <p:attrName>style.visibility</p:attrName>
                                        </p:attrNameLst>
                                      </p:cBhvr>
                                      <p:to>
                                        <p:strVal val="visible"/>
                                      </p:to>
                                    </p:set>
                                    <p:anim calcmode="lin" valueType="num">
                                      <p:cBhvr>
                                        <p:cTn id="57" dur="1000" fill="hold"/>
                                        <p:tgtEl>
                                          <p:spTgt spid="165896"/>
                                        </p:tgtEl>
                                        <p:attrNameLst>
                                          <p:attrName>ppt_w</p:attrName>
                                        </p:attrNameLst>
                                      </p:cBhvr>
                                      <p:tavLst>
                                        <p:tav tm="0">
                                          <p:val>
                                            <p:fltVal val="0"/>
                                          </p:val>
                                        </p:tav>
                                        <p:tav tm="100000">
                                          <p:val>
                                            <p:strVal val="#ppt_w"/>
                                          </p:val>
                                        </p:tav>
                                      </p:tavLst>
                                    </p:anim>
                                    <p:anim calcmode="lin" valueType="num">
                                      <p:cBhvr>
                                        <p:cTn id="58" dur="1000" fill="hold"/>
                                        <p:tgtEl>
                                          <p:spTgt spid="165896"/>
                                        </p:tgtEl>
                                        <p:attrNameLst>
                                          <p:attrName>ppt_h</p:attrName>
                                        </p:attrNameLst>
                                      </p:cBhvr>
                                      <p:tavLst>
                                        <p:tav tm="0">
                                          <p:val>
                                            <p:fltVal val="0"/>
                                          </p:val>
                                        </p:tav>
                                        <p:tav tm="100000">
                                          <p:val>
                                            <p:strVal val="#ppt_h"/>
                                          </p:val>
                                        </p:tav>
                                      </p:tavLst>
                                    </p:anim>
                                    <p:anim calcmode="lin" valueType="num">
                                      <p:cBhvr>
                                        <p:cTn id="59" dur="1000" fill="hold"/>
                                        <p:tgtEl>
                                          <p:spTgt spid="165896"/>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65896"/>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grpId="0" nodeType="withEffect">
                                  <p:stCondLst>
                                    <p:cond delay="0"/>
                                  </p:stCondLst>
                                  <p:childTnLst>
                                    <p:set>
                                      <p:cBhvr>
                                        <p:cTn id="62" dur="1" fill="hold">
                                          <p:stCondLst>
                                            <p:cond delay="0"/>
                                          </p:stCondLst>
                                        </p:cTn>
                                        <p:tgtEl>
                                          <p:spTgt spid="165895"/>
                                        </p:tgtEl>
                                        <p:attrNameLst>
                                          <p:attrName>style.visibility</p:attrName>
                                        </p:attrNameLst>
                                      </p:cBhvr>
                                      <p:to>
                                        <p:strVal val="visible"/>
                                      </p:to>
                                    </p:set>
                                    <p:anim calcmode="lin" valueType="num">
                                      <p:cBhvr>
                                        <p:cTn id="63" dur="1000" fill="hold"/>
                                        <p:tgtEl>
                                          <p:spTgt spid="165895"/>
                                        </p:tgtEl>
                                        <p:attrNameLst>
                                          <p:attrName>ppt_w</p:attrName>
                                        </p:attrNameLst>
                                      </p:cBhvr>
                                      <p:tavLst>
                                        <p:tav tm="0">
                                          <p:val>
                                            <p:fltVal val="0"/>
                                          </p:val>
                                        </p:tav>
                                        <p:tav tm="100000">
                                          <p:val>
                                            <p:strVal val="#ppt_w"/>
                                          </p:val>
                                        </p:tav>
                                      </p:tavLst>
                                    </p:anim>
                                    <p:anim calcmode="lin" valueType="num">
                                      <p:cBhvr>
                                        <p:cTn id="64" dur="1000" fill="hold"/>
                                        <p:tgtEl>
                                          <p:spTgt spid="165895"/>
                                        </p:tgtEl>
                                        <p:attrNameLst>
                                          <p:attrName>ppt_h</p:attrName>
                                        </p:attrNameLst>
                                      </p:cBhvr>
                                      <p:tavLst>
                                        <p:tav tm="0">
                                          <p:val>
                                            <p:fltVal val="0"/>
                                          </p:val>
                                        </p:tav>
                                        <p:tav tm="100000">
                                          <p:val>
                                            <p:strVal val="#ppt_h"/>
                                          </p:val>
                                        </p:tav>
                                      </p:tavLst>
                                    </p:anim>
                                    <p:anim calcmode="lin" valueType="num">
                                      <p:cBhvr>
                                        <p:cTn id="65" dur="1000" fill="hold"/>
                                        <p:tgtEl>
                                          <p:spTgt spid="165895"/>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658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ntr" presetSubtype="16" fill="hold" nodeType="clickEffect">
                                  <p:stCondLst>
                                    <p:cond delay="0"/>
                                  </p:stCondLst>
                                  <p:childTnLst>
                                    <p:set>
                                      <p:cBhvr>
                                        <p:cTn id="70" dur="1" fill="hold">
                                          <p:stCondLst>
                                            <p:cond delay="0"/>
                                          </p:stCondLst>
                                        </p:cTn>
                                        <p:tgtEl>
                                          <p:spTgt spid="166005"/>
                                        </p:tgtEl>
                                        <p:attrNameLst>
                                          <p:attrName>style.visibility</p:attrName>
                                        </p:attrNameLst>
                                      </p:cBhvr>
                                      <p:to>
                                        <p:strVal val="visible"/>
                                      </p:to>
                                    </p:set>
                                    <p:animEffect transition="in" filter="diamond(in)">
                                      <p:cBhvr>
                                        <p:cTn id="71" dur="2000"/>
                                        <p:tgtEl>
                                          <p:spTgt spid="166005"/>
                                        </p:tgtEl>
                                      </p:cBhvr>
                                    </p:animEffect>
                                  </p:childTnLst>
                                </p:cTn>
                              </p:par>
                              <p:par>
                                <p:cTn id="72" presetID="8" presetClass="entr" presetSubtype="16" fill="hold" nodeType="withEffect">
                                  <p:stCondLst>
                                    <p:cond delay="0"/>
                                  </p:stCondLst>
                                  <p:childTnLst>
                                    <p:set>
                                      <p:cBhvr>
                                        <p:cTn id="73" dur="1" fill="hold">
                                          <p:stCondLst>
                                            <p:cond delay="0"/>
                                          </p:stCondLst>
                                        </p:cTn>
                                        <p:tgtEl>
                                          <p:spTgt spid="166006"/>
                                        </p:tgtEl>
                                        <p:attrNameLst>
                                          <p:attrName>style.visibility</p:attrName>
                                        </p:attrNameLst>
                                      </p:cBhvr>
                                      <p:to>
                                        <p:strVal val="visible"/>
                                      </p:to>
                                    </p:set>
                                    <p:animEffect transition="in" filter="diamond(in)">
                                      <p:cBhvr>
                                        <p:cTn id="74" dur="2000"/>
                                        <p:tgtEl>
                                          <p:spTgt spid="166006"/>
                                        </p:tgtEl>
                                      </p:cBhvr>
                                    </p:animEffect>
                                  </p:childTnLst>
                                </p:cTn>
                              </p:par>
                              <p:par>
                                <p:cTn id="75" presetID="8" presetClass="entr" presetSubtype="16" fill="hold" grpId="0" nodeType="withEffect">
                                  <p:stCondLst>
                                    <p:cond delay="0"/>
                                  </p:stCondLst>
                                  <p:childTnLst>
                                    <p:set>
                                      <p:cBhvr>
                                        <p:cTn id="76" dur="1" fill="hold">
                                          <p:stCondLst>
                                            <p:cond delay="0"/>
                                          </p:stCondLst>
                                        </p:cTn>
                                        <p:tgtEl>
                                          <p:spTgt spid="166041"/>
                                        </p:tgtEl>
                                        <p:attrNameLst>
                                          <p:attrName>style.visibility</p:attrName>
                                        </p:attrNameLst>
                                      </p:cBhvr>
                                      <p:to>
                                        <p:strVal val="visible"/>
                                      </p:to>
                                    </p:set>
                                    <p:animEffect transition="in" filter="diamond(in)">
                                      <p:cBhvr>
                                        <p:cTn id="77" dur="2000"/>
                                        <p:tgtEl>
                                          <p:spTgt spid="166041"/>
                                        </p:tgtEl>
                                      </p:cBhvr>
                                    </p:animEffect>
                                  </p:childTnLst>
                                </p:cTn>
                              </p:par>
                              <p:par>
                                <p:cTn id="78" presetID="8" presetClass="entr" presetSubtype="16" fill="hold" grpId="0" nodeType="withEffect">
                                  <p:stCondLst>
                                    <p:cond delay="0"/>
                                  </p:stCondLst>
                                  <p:childTnLst>
                                    <p:set>
                                      <p:cBhvr>
                                        <p:cTn id="79" dur="1" fill="hold">
                                          <p:stCondLst>
                                            <p:cond delay="0"/>
                                          </p:stCondLst>
                                        </p:cTn>
                                        <p:tgtEl>
                                          <p:spTgt spid="166040"/>
                                        </p:tgtEl>
                                        <p:attrNameLst>
                                          <p:attrName>style.visibility</p:attrName>
                                        </p:attrNameLst>
                                      </p:cBhvr>
                                      <p:to>
                                        <p:strVal val="visible"/>
                                      </p:to>
                                    </p:set>
                                    <p:animEffect transition="in" filter="diamond(in)">
                                      <p:cBhvr>
                                        <p:cTn id="80" dur="2000"/>
                                        <p:tgtEl>
                                          <p:spTgt spid="166040"/>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4" presetClass="exit" presetSubtype="10" fill="hold" nodeType="clickEffect">
                                  <p:stCondLst>
                                    <p:cond delay="0"/>
                                  </p:stCondLst>
                                  <p:childTnLst>
                                    <p:animEffect transition="out" filter="randombar(horizontal)">
                                      <p:cBhvr>
                                        <p:cTn id="84" dur="500"/>
                                        <p:tgtEl>
                                          <p:spTgt spid="166039"/>
                                        </p:tgtEl>
                                      </p:cBhvr>
                                    </p:animEffect>
                                    <p:set>
                                      <p:cBhvr>
                                        <p:cTn id="85" dur="1" fill="hold">
                                          <p:stCondLst>
                                            <p:cond delay="499"/>
                                          </p:stCondLst>
                                        </p:cTn>
                                        <p:tgtEl>
                                          <p:spTgt spid="166039"/>
                                        </p:tgtEl>
                                        <p:attrNameLst>
                                          <p:attrName>style.visibility</p:attrName>
                                        </p:attrNameLst>
                                      </p:cBhvr>
                                      <p:to>
                                        <p:strVal val="hidden"/>
                                      </p:to>
                                    </p:set>
                                  </p:childTnLst>
                                </p:cTn>
                              </p:par>
                              <p:par>
                                <p:cTn id="86" presetID="14" presetClass="exit" presetSubtype="10" fill="hold" nodeType="withEffect">
                                  <p:stCondLst>
                                    <p:cond delay="0"/>
                                  </p:stCondLst>
                                  <p:childTnLst>
                                    <p:animEffect transition="out" filter="randombar(horizontal)">
                                      <p:cBhvr>
                                        <p:cTn id="87" dur="500"/>
                                        <p:tgtEl>
                                          <p:spTgt spid="166037"/>
                                        </p:tgtEl>
                                      </p:cBhvr>
                                    </p:animEffect>
                                    <p:set>
                                      <p:cBhvr>
                                        <p:cTn id="88" dur="1" fill="hold">
                                          <p:stCondLst>
                                            <p:cond delay="499"/>
                                          </p:stCondLst>
                                        </p:cTn>
                                        <p:tgtEl>
                                          <p:spTgt spid="166037"/>
                                        </p:tgtEl>
                                        <p:attrNameLst>
                                          <p:attrName>style.visibility</p:attrName>
                                        </p:attrNameLst>
                                      </p:cBhvr>
                                      <p:to>
                                        <p:strVal val="hidden"/>
                                      </p:to>
                                    </p:set>
                                  </p:childTnLst>
                                </p:cTn>
                              </p:par>
                              <p:par>
                                <p:cTn id="89" presetID="14" presetClass="exit" presetSubtype="10" fill="hold" grpId="1" nodeType="withEffect">
                                  <p:stCondLst>
                                    <p:cond delay="0"/>
                                  </p:stCondLst>
                                  <p:childTnLst>
                                    <p:animEffect transition="out" filter="randombar(horizontal)">
                                      <p:cBhvr>
                                        <p:cTn id="90" dur="500"/>
                                        <p:tgtEl>
                                          <p:spTgt spid="165891"/>
                                        </p:tgtEl>
                                      </p:cBhvr>
                                    </p:animEffect>
                                    <p:set>
                                      <p:cBhvr>
                                        <p:cTn id="91" dur="1" fill="hold">
                                          <p:stCondLst>
                                            <p:cond delay="499"/>
                                          </p:stCondLst>
                                        </p:cTn>
                                        <p:tgtEl>
                                          <p:spTgt spid="165891"/>
                                        </p:tgtEl>
                                        <p:attrNameLst>
                                          <p:attrName>style.visibility</p:attrName>
                                        </p:attrNameLst>
                                      </p:cBhvr>
                                      <p:to>
                                        <p:strVal val="hidden"/>
                                      </p:to>
                                    </p:set>
                                  </p:childTnLst>
                                </p:cTn>
                              </p:par>
                              <p:par>
                                <p:cTn id="92" presetID="14" presetClass="exit" presetSubtype="10" fill="hold" grpId="1" nodeType="withEffect">
                                  <p:stCondLst>
                                    <p:cond delay="0"/>
                                  </p:stCondLst>
                                  <p:childTnLst>
                                    <p:animEffect transition="out" filter="randombar(horizontal)">
                                      <p:cBhvr>
                                        <p:cTn id="93" dur="500"/>
                                        <p:tgtEl>
                                          <p:spTgt spid="165892"/>
                                        </p:tgtEl>
                                      </p:cBhvr>
                                    </p:animEffect>
                                    <p:set>
                                      <p:cBhvr>
                                        <p:cTn id="94" dur="1" fill="hold">
                                          <p:stCondLst>
                                            <p:cond delay="499"/>
                                          </p:stCondLst>
                                        </p:cTn>
                                        <p:tgtEl>
                                          <p:spTgt spid="165892"/>
                                        </p:tgtEl>
                                        <p:attrNameLst>
                                          <p:attrName>style.visibility</p:attrName>
                                        </p:attrNameLst>
                                      </p:cBhvr>
                                      <p:to>
                                        <p:strVal val="hidden"/>
                                      </p:to>
                                    </p:set>
                                  </p:childTnLst>
                                </p:cTn>
                              </p:par>
                              <p:par>
                                <p:cTn id="95" presetID="14" presetClass="exit" presetSubtype="10" fill="hold" grpId="1" nodeType="withEffect">
                                  <p:stCondLst>
                                    <p:cond delay="0"/>
                                  </p:stCondLst>
                                  <p:childTnLst>
                                    <p:animEffect transition="out" filter="randombar(horizontal)">
                                      <p:cBhvr>
                                        <p:cTn id="96" dur="500"/>
                                        <p:tgtEl>
                                          <p:spTgt spid="165893"/>
                                        </p:tgtEl>
                                      </p:cBhvr>
                                    </p:animEffect>
                                    <p:set>
                                      <p:cBhvr>
                                        <p:cTn id="97" dur="1" fill="hold">
                                          <p:stCondLst>
                                            <p:cond delay="499"/>
                                          </p:stCondLst>
                                        </p:cTn>
                                        <p:tgtEl>
                                          <p:spTgt spid="165893"/>
                                        </p:tgtEl>
                                        <p:attrNameLst>
                                          <p:attrName>style.visibility</p:attrName>
                                        </p:attrNameLst>
                                      </p:cBhvr>
                                      <p:to>
                                        <p:strVal val="hidden"/>
                                      </p:to>
                                    </p:set>
                                  </p:childTnLst>
                                </p:cTn>
                              </p:par>
                              <p:par>
                                <p:cTn id="98" presetID="14" presetClass="exit" presetSubtype="10" fill="hold" grpId="1" nodeType="withEffect">
                                  <p:stCondLst>
                                    <p:cond delay="0"/>
                                  </p:stCondLst>
                                  <p:childTnLst>
                                    <p:animEffect transition="out" filter="randombar(horizontal)">
                                      <p:cBhvr>
                                        <p:cTn id="99" dur="500"/>
                                        <p:tgtEl>
                                          <p:spTgt spid="165894"/>
                                        </p:tgtEl>
                                      </p:cBhvr>
                                    </p:animEffect>
                                    <p:set>
                                      <p:cBhvr>
                                        <p:cTn id="100" dur="1" fill="hold">
                                          <p:stCondLst>
                                            <p:cond delay="499"/>
                                          </p:stCondLst>
                                        </p:cTn>
                                        <p:tgtEl>
                                          <p:spTgt spid="165894"/>
                                        </p:tgtEl>
                                        <p:attrNameLst>
                                          <p:attrName>style.visibility</p:attrName>
                                        </p:attrNameLst>
                                      </p:cBhvr>
                                      <p:to>
                                        <p:strVal val="hidden"/>
                                      </p:to>
                                    </p:set>
                                  </p:childTnLst>
                                </p:cTn>
                              </p:par>
                              <p:par>
                                <p:cTn id="101" presetID="14" presetClass="exit" presetSubtype="10" fill="hold" grpId="1" nodeType="withEffect">
                                  <p:stCondLst>
                                    <p:cond delay="0"/>
                                  </p:stCondLst>
                                  <p:childTnLst>
                                    <p:animEffect transition="out" filter="randombar(horizontal)">
                                      <p:cBhvr>
                                        <p:cTn id="102" dur="500"/>
                                        <p:tgtEl>
                                          <p:spTgt spid="165896"/>
                                        </p:tgtEl>
                                      </p:cBhvr>
                                    </p:animEffect>
                                    <p:set>
                                      <p:cBhvr>
                                        <p:cTn id="103" dur="1" fill="hold">
                                          <p:stCondLst>
                                            <p:cond delay="499"/>
                                          </p:stCondLst>
                                        </p:cTn>
                                        <p:tgtEl>
                                          <p:spTgt spid="165896"/>
                                        </p:tgtEl>
                                        <p:attrNameLst>
                                          <p:attrName>style.visibility</p:attrName>
                                        </p:attrNameLst>
                                      </p:cBhvr>
                                      <p:to>
                                        <p:strVal val="hidden"/>
                                      </p:to>
                                    </p:set>
                                  </p:childTnLst>
                                </p:cTn>
                              </p:par>
                              <p:par>
                                <p:cTn id="104" presetID="14" presetClass="exit" presetSubtype="10" fill="hold" grpId="1" nodeType="withEffect">
                                  <p:stCondLst>
                                    <p:cond delay="0"/>
                                  </p:stCondLst>
                                  <p:childTnLst>
                                    <p:animEffect transition="out" filter="randombar(horizontal)">
                                      <p:cBhvr>
                                        <p:cTn id="105" dur="500"/>
                                        <p:tgtEl>
                                          <p:spTgt spid="165895"/>
                                        </p:tgtEl>
                                      </p:cBhvr>
                                    </p:animEffect>
                                    <p:set>
                                      <p:cBhvr>
                                        <p:cTn id="106" dur="1" fill="hold">
                                          <p:stCondLst>
                                            <p:cond delay="499"/>
                                          </p:stCondLst>
                                        </p:cTn>
                                        <p:tgtEl>
                                          <p:spTgt spid="165895"/>
                                        </p:tgtEl>
                                        <p:attrNameLst>
                                          <p:attrName>style.visibility</p:attrName>
                                        </p:attrNameLst>
                                      </p:cBhvr>
                                      <p:to>
                                        <p:strVal val="hidden"/>
                                      </p:to>
                                    </p:set>
                                  </p:childTnLst>
                                </p:cTn>
                              </p:par>
                              <p:par>
                                <p:cTn id="107" presetID="9" presetClass="entr" presetSubtype="0" fill="hold" grpId="0" nodeType="with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dissolve">
                                      <p:cBhvr>
                                        <p:cTn id="109" dur="500"/>
                                        <p:tgtEl>
                                          <p:spTgt spid="110"/>
                                        </p:tgtEl>
                                      </p:cBhvr>
                                    </p:animEffect>
                                  </p:childTnLst>
                                </p:cTn>
                              </p:par>
                              <p:par>
                                <p:cTn id="110" presetID="22" presetClass="emph" presetSubtype="0" repeatCount="indefinite" fill="hold" grpId="1" nodeType="withEffect">
                                  <p:stCondLst>
                                    <p:cond delay="0"/>
                                  </p:stCondLst>
                                  <p:childTnLst>
                                    <p:animClr clrSpc="hsl" dir="cw">
                                      <p:cBhvr override="childStyle">
                                        <p:cTn id="111" dur="1000" fill="hold"/>
                                        <p:tgtEl>
                                          <p:spTgt spid="110"/>
                                        </p:tgtEl>
                                        <p:attrNameLst>
                                          <p:attrName>style.color</p:attrName>
                                        </p:attrNameLst>
                                      </p:cBhvr>
                                      <p:by>
                                        <p:hsl h="-7200000" s="0" l="0"/>
                                      </p:by>
                                    </p:animClr>
                                    <p:animClr clrSpc="hsl" dir="cw">
                                      <p:cBhvr>
                                        <p:cTn id="112" dur="1000" fill="hold"/>
                                        <p:tgtEl>
                                          <p:spTgt spid="110"/>
                                        </p:tgtEl>
                                        <p:attrNameLst>
                                          <p:attrName>fillcolor</p:attrName>
                                        </p:attrNameLst>
                                      </p:cBhvr>
                                      <p:by>
                                        <p:hsl h="-7200000" s="0" l="0"/>
                                      </p:by>
                                    </p:animClr>
                                    <p:animClr clrSpc="hsl" dir="cw">
                                      <p:cBhvr>
                                        <p:cTn id="113" dur="1000" fill="hold"/>
                                        <p:tgtEl>
                                          <p:spTgt spid="110"/>
                                        </p:tgtEl>
                                        <p:attrNameLst>
                                          <p:attrName>stroke.color</p:attrName>
                                        </p:attrNameLst>
                                      </p:cBhvr>
                                      <p:by>
                                        <p:hsl h="-7200000" s="0" l="0"/>
                                      </p:by>
                                    </p:animClr>
                                    <p:set>
                                      <p:cBhvr>
                                        <p:cTn id="114" dur="1000" fill="hold"/>
                                        <p:tgtEl>
                                          <p:spTgt spid="1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0" grpId="1" animBg="1"/>
      <p:bldP spid="165891" grpId="0"/>
      <p:bldP spid="165891" grpId="1"/>
      <p:bldP spid="165892" grpId="0"/>
      <p:bldP spid="165892" grpId="1"/>
      <p:bldP spid="165893" grpId="0"/>
      <p:bldP spid="165893" grpId="1"/>
      <p:bldP spid="165894" grpId="0"/>
      <p:bldP spid="165894" grpId="1"/>
      <p:bldP spid="165895" grpId="0"/>
      <p:bldP spid="165895" grpId="1"/>
      <p:bldP spid="165896" grpId="0"/>
      <p:bldP spid="165896" grpId="1"/>
      <p:bldP spid="166040" grpId="0" animBg="1"/>
      <p:bldP spid="1660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501833"/>
            <a:ext cx="9220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800" b="1" u="sng" dirty="0" err="1">
                <a:solidFill>
                  <a:schemeClr val="bg1"/>
                </a:solidFill>
                <a:latin typeface="Times New Roman" pitchFamily="18" charset="0"/>
              </a:rPr>
              <a:t>Bài</a:t>
            </a:r>
            <a:r>
              <a:rPr lang="en-US" altLang="vi-VN" sz="2800" b="1" u="sng" dirty="0">
                <a:solidFill>
                  <a:schemeClr val="bg1"/>
                </a:solidFill>
                <a:latin typeface="Times New Roman" pitchFamily="18" charset="0"/>
              </a:rPr>
              <a:t> 19</a:t>
            </a:r>
            <a:r>
              <a:rPr lang="en-US" altLang="vi-VN" sz="2800" b="1" dirty="0">
                <a:solidFill>
                  <a:schemeClr val="bg1"/>
                </a:solidFill>
                <a:latin typeface="Times New Roman" pitchFamily="18" charset="0"/>
              </a:rPr>
              <a:t>: </a:t>
            </a:r>
            <a:r>
              <a:rPr lang="en-US" altLang="vi-VN" sz="2800" b="1" dirty="0" smtClean="0">
                <a:solidFill>
                  <a:schemeClr val="bg1"/>
                </a:solidFill>
                <a:latin typeface="Times New Roman" pitchFamily="18" charset="0"/>
              </a:rPr>
              <a:t>CÁC CHẤT ĐƯỢC CẤU TẠO NHƯ THẾ NÀO?</a:t>
            </a:r>
            <a:endParaRPr lang="en-US" altLang="vi-VN" sz="2800" b="1" u="sng" dirty="0">
              <a:solidFill>
                <a:schemeClr val="bg1"/>
              </a:solidFill>
              <a:latin typeface="Times New Roman" pitchFamily="18" charset="0"/>
            </a:endParaRPr>
          </a:p>
        </p:txBody>
      </p:sp>
      <p:sp>
        <p:nvSpPr>
          <p:cNvPr id="223239" name="Text Box 7"/>
          <p:cNvSpPr txBox="1">
            <a:spLocks noChangeArrowheads="1"/>
          </p:cNvSpPr>
          <p:nvPr/>
        </p:nvSpPr>
        <p:spPr bwMode="auto">
          <a:xfrm>
            <a:off x="304800" y="1447800"/>
            <a:ext cx="883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800" b="1" dirty="0">
                <a:solidFill>
                  <a:srgbClr val="CC0000"/>
                </a:solidFill>
                <a:latin typeface="Times New Roman" pitchFamily="18" charset="0"/>
              </a:rPr>
              <a:t>I. </a:t>
            </a:r>
            <a:r>
              <a:rPr lang="en-US" altLang="vi-VN" sz="2800" b="1" u="sng" dirty="0" err="1">
                <a:solidFill>
                  <a:srgbClr val="CC0000"/>
                </a:solidFill>
                <a:latin typeface="Times New Roman" pitchFamily="18" charset="0"/>
              </a:rPr>
              <a:t>Các</a:t>
            </a:r>
            <a:r>
              <a:rPr lang="en-US" altLang="vi-VN" sz="2800" b="1" u="sng" dirty="0">
                <a:solidFill>
                  <a:srgbClr val="CC0000"/>
                </a:solidFill>
                <a:latin typeface="Times New Roman" pitchFamily="18" charset="0"/>
              </a:rPr>
              <a:t> </a:t>
            </a:r>
            <a:r>
              <a:rPr lang="en-US" altLang="vi-VN" sz="2800" b="1" u="sng" dirty="0" err="1">
                <a:solidFill>
                  <a:srgbClr val="CC0000"/>
                </a:solidFill>
                <a:latin typeface="Times New Roman" pitchFamily="18" charset="0"/>
              </a:rPr>
              <a:t>chất</a:t>
            </a:r>
            <a:r>
              <a:rPr lang="en-US" altLang="vi-VN" sz="2800" b="1" u="sng" dirty="0">
                <a:solidFill>
                  <a:srgbClr val="CC0000"/>
                </a:solidFill>
                <a:latin typeface="Times New Roman" pitchFamily="18" charset="0"/>
              </a:rPr>
              <a:t> </a:t>
            </a:r>
            <a:r>
              <a:rPr lang="en-US" altLang="vi-VN" sz="2800" b="1" u="sng" dirty="0" err="1">
                <a:solidFill>
                  <a:srgbClr val="CC0000"/>
                </a:solidFill>
                <a:latin typeface="Times New Roman" pitchFamily="18" charset="0"/>
              </a:rPr>
              <a:t>có</a:t>
            </a:r>
            <a:r>
              <a:rPr lang="en-US" altLang="vi-VN" sz="2800" b="1" u="sng" dirty="0">
                <a:solidFill>
                  <a:srgbClr val="CC0000"/>
                </a:solidFill>
                <a:latin typeface="Times New Roman" pitchFamily="18" charset="0"/>
              </a:rPr>
              <a:t> </a:t>
            </a:r>
            <a:r>
              <a:rPr lang="en-US" altLang="vi-VN" sz="2800" b="1" u="sng" dirty="0" err="1">
                <a:solidFill>
                  <a:srgbClr val="CC0000"/>
                </a:solidFill>
                <a:latin typeface="Times New Roman" pitchFamily="18" charset="0"/>
              </a:rPr>
              <a:t>được</a:t>
            </a:r>
            <a:r>
              <a:rPr lang="en-US" altLang="vi-VN" sz="2800" b="1" u="sng" dirty="0">
                <a:solidFill>
                  <a:srgbClr val="CC0000"/>
                </a:solidFill>
                <a:latin typeface="Times New Roman" pitchFamily="18" charset="0"/>
              </a:rPr>
              <a:t> </a:t>
            </a:r>
            <a:r>
              <a:rPr lang="en-US" altLang="vi-VN" sz="2800" b="1" u="sng" dirty="0" err="1">
                <a:solidFill>
                  <a:srgbClr val="CC0000"/>
                </a:solidFill>
                <a:latin typeface="Times New Roman" pitchFamily="18" charset="0"/>
              </a:rPr>
              <a:t>cấu</a:t>
            </a:r>
            <a:r>
              <a:rPr lang="en-US" altLang="vi-VN" sz="2800" b="1" u="sng" dirty="0">
                <a:solidFill>
                  <a:srgbClr val="CC0000"/>
                </a:solidFill>
                <a:latin typeface="Times New Roman" pitchFamily="18" charset="0"/>
              </a:rPr>
              <a:t> </a:t>
            </a:r>
            <a:r>
              <a:rPr lang="en-US" altLang="vi-VN" sz="2800" b="1" u="sng" dirty="0" err="1">
                <a:solidFill>
                  <a:srgbClr val="CC0000"/>
                </a:solidFill>
                <a:latin typeface="Times New Roman" pitchFamily="18" charset="0"/>
              </a:rPr>
              <a:t>tạo</a:t>
            </a:r>
            <a:r>
              <a:rPr lang="en-US" altLang="vi-VN" sz="2800" b="1" u="sng" dirty="0">
                <a:solidFill>
                  <a:srgbClr val="CC0000"/>
                </a:solidFill>
                <a:latin typeface="Times New Roman" pitchFamily="18" charset="0"/>
              </a:rPr>
              <a:t> </a:t>
            </a:r>
            <a:r>
              <a:rPr lang="en-US" altLang="vi-VN" sz="2800" b="1" u="sng" dirty="0" err="1" smtClean="0">
                <a:solidFill>
                  <a:srgbClr val="CC0000"/>
                </a:solidFill>
                <a:latin typeface="Times New Roman" pitchFamily="18" charset="0"/>
              </a:rPr>
              <a:t>như</a:t>
            </a:r>
            <a:r>
              <a:rPr lang="en-US" altLang="vi-VN" sz="2800" b="1" u="sng" dirty="0" smtClean="0">
                <a:solidFill>
                  <a:srgbClr val="CC0000"/>
                </a:solidFill>
                <a:latin typeface="Times New Roman" pitchFamily="18" charset="0"/>
              </a:rPr>
              <a:t> </a:t>
            </a:r>
            <a:r>
              <a:rPr lang="en-US" altLang="vi-VN" sz="2800" b="1" u="sng" dirty="0" err="1" smtClean="0">
                <a:solidFill>
                  <a:srgbClr val="CC0000"/>
                </a:solidFill>
                <a:latin typeface="Times New Roman" pitchFamily="18" charset="0"/>
              </a:rPr>
              <a:t>thế</a:t>
            </a:r>
            <a:r>
              <a:rPr lang="en-US" altLang="vi-VN" sz="2800" b="1" u="sng" dirty="0" smtClean="0">
                <a:solidFill>
                  <a:srgbClr val="CC0000"/>
                </a:solidFill>
                <a:latin typeface="Times New Roman" pitchFamily="18" charset="0"/>
              </a:rPr>
              <a:t> </a:t>
            </a:r>
            <a:r>
              <a:rPr lang="en-US" altLang="vi-VN" sz="2800" b="1" u="sng" dirty="0" err="1" smtClean="0">
                <a:solidFill>
                  <a:srgbClr val="CC0000"/>
                </a:solidFill>
                <a:latin typeface="Times New Roman" pitchFamily="18" charset="0"/>
              </a:rPr>
              <a:t>nào</a:t>
            </a:r>
            <a:r>
              <a:rPr lang="en-US" altLang="vi-VN" sz="2800" b="1" u="sng" dirty="0" smtClean="0">
                <a:solidFill>
                  <a:srgbClr val="CC0000"/>
                </a:solidFill>
                <a:latin typeface="Times New Roman" pitchFamily="18" charset="0"/>
              </a:rPr>
              <a:t>?</a:t>
            </a:r>
            <a:endParaRPr lang="en-US" altLang="vi-VN" sz="2800" b="1" dirty="0">
              <a:solidFill>
                <a:srgbClr val="CC0000"/>
              </a:solidFill>
              <a:latin typeface="Times New Roman" pitchFamily="18" charset="0"/>
            </a:endParaRPr>
          </a:p>
        </p:txBody>
      </p:sp>
      <p:sp>
        <p:nvSpPr>
          <p:cNvPr id="223250" name="Text Box 18"/>
          <p:cNvSpPr txBox="1">
            <a:spLocks noChangeArrowheads="1"/>
          </p:cNvSpPr>
          <p:nvPr/>
        </p:nvSpPr>
        <p:spPr bwMode="auto">
          <a:xfrm>
            <a:off x="664308" y="2662362"/>
            <a:ext cx="7772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dirty="0">
                <a:solidFill>
                  <a:srgbClr val="0000FF"/>
                </a:solidFill>
                <a:latin typeface="Times New Roman" pitchFamily="18" charset="0"/>
              </a:rPr>
              <a:t>1. </a:t>
            </a:r>
            <a:r>
              <a:rPr lang="en-US" altLang="vi-VN" sz="2400" dirty="0" err="1" smtClean="0">
                <a:solidFill>
                  <a:srgbClr val="0000FF"/>
                </a:solidFill>
                <a:latin typeface="Times New Roman" pitchFamily="18" charset="0"/>
              </a:rPr>
              <a:t>Khi</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nhìn</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vào</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các</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chất</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thủy</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tinh</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nước</a:t>
            </a:r>
            <a:r>
              <a:rPr lang="en-US" altLang="vi-VN" sz="2400" dirty="0" smtClean="0">
                <a:solidFill>
                  <a:srgbClr val="0000FF"/>
                </a:solidFill>
                <a:latin typeface="Times New Roman" pitchFamily="18" charset="0"/>
              </a:rPr>
              <a:t>…) ta </a:t>
            </a:r>
            <a:r>
              <a:rPr lang="en-US" altLang="vi-VN" sz="2400" dirty="0" err="1" smtClean="0">
                <a:solidFill>
                  <a:srgbClr val="0000FF"/>
                </a:solidFill>
                <a:latin typeface="Times New Roman" pitchFamily="18" charset="0"/>
              </a:rPr>
              <a:t>thấy</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chúng</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như</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một</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khối</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liền</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nhau</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Tuy</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nhiên</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từ</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hơn</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hai</a:t>
            </a:r>
            <a:r>
              <a:rPr lang="en-US" altLang="vi-VN" sz="2400" dirty="0" smtClean="0">
                <a:solidFill>
                  <a:srgbClr val="0000FF"/>
                </a:solidFill>
                <a:latin typeface="Times New Roman" pitchFamily="18" charset="0"/>
              </a:rPr>
              <a:t> </a:t>
            </a:r>
            <a:r>
              <a:rPr lang="en-US" altLang="vi-VN" sz="2400" dirty="0" err="1">
                <a:solidFill>
                  <a:srgbClr val="0000FF"/>
                </a:solidFill>
                <a:latin typeface="Times New Roman" pitchFamily="18" charset="0"/>
              </a:rPr>
              <a:t>nghìn</a:t>
            </a:r>
            <a:r>
              <a:rPr lang="en-US" altLang="vi-VN" sz="2400" dirty="0">
                <a:solidFill>
                  <a:srgbClr val="0000FF"/>
                </a:solidFill>
                <a:latin typeface="Times New Roman" pitchFamily="18" charset="0"/>
              </a:rPr>
              <a:t> </a:t>
            </a:r>
            <a:r>
              <a:rPr lang="en-US" altLang="vi-VN" sz="2400" dirty="0" err="1" smtClean="0">
                <a:solidFill>
                  <a:srgbClr val="0000FF"/>
                </a:solidFill>
                <a:latin typeface="Times New Roman" pitchFamily="18" charset="0"/>
              </a:rPr>
              <a:t>năm</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trước</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có</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người</a:t>
            </a:r>
            <a:r>
              <a:rPr lang="en-US" altLang="vi-VN" sz="2400" dirty="0" smtClean="0">
                <a:solidFill>
                  <a:srgbClr val="0000FF"/>
                </a:solidFill>
                <a:latin typeface="Times New Roman" pitchFamily="18" charset="0"/>
              </a:rPr>
              <a:t> </a:t>
            </a:r>
            <a:r>
              <a:rPr lang="en-US" altLang="vi-VN" sz="2400" dirty="0" err="1" smtClean="0">
                <a:solidFill>
                  <a:srgbClr val="0000FF"/>
                </a:solidFill>
                <a:latin typeface="Times New Roman" pitchFamily="18" charset="0"/>
              </a:rPr>
              <a:t>đã</a:t>
            </a:r>
            <a:r>
              <a:rPr lang="en-US" altLang="vi-VN" sz="2400" dirty="0" smtClean="0">
                <a:solidFill>
                  <a:srgbClr val="0000FF"/>
                </a:solidFill>
                <a:latin typeface="Times New Roman" pitchFamily="18" charset="0"/>
              </a:rPr>
              <a:t> </a:t>
            </a:r>
            <a:r>
              <a:rPr lang="en-US" altLang="vi-VN" sz="2400" dirty="0" err="1">
                <a:solidFill>
                  <a:srgbClr val="0000FF"/>
                </a:solidFill>
                <a:latin typeface="Times New Roman" pitchFamily="18" charset="0"/>
              </a:rPr>
              <a:t>nghĩ</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rằng</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vật</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chất</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không</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liền</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một</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khối</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mà</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được</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cấu</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tạo</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từ</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các</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hạt</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riêng</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biệt</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rất</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nhỏ</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mắt</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thường</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không</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thể</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nhìn</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thấy</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được</a:t>
            </a:r>
            <a:r>
              <a:rPr lang="en-US" altLang="vi-VN" sz="2400" dirty="0">
                <a:solidFill>
                  <a:srgbClr val="0000FF"/>
                </a:solidFill>
                <a:latin typeface="Times New Roman" pitchFamily="18" charset="0"/>
              </a:rPr>
              <a:t>. </a:t>
            </a:r>
          </a:p>
        </p:txBody>
      </p:sp>
      <p:sp>
        <p:nvSpPr>
          <p:cNvPr id="223251" name="Text Box 19"/>
          <p:cNvSpPr txBox="1">
            <a:spLocks noChangeArrowheads="1"/>
          </p:cNvSpPr>
          <p:nvPr/>
        </p:nvSpPr>
        <p:spPr bwMode="auto">
          <a:xfrm>
            <a:off x="664308" y="2387318"/>
            <a:ext cx="800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spcBef>
                <a:spcPct val="50000"/>
              </a:spcBef>
            </a:pPr>
            <a:r>
              <a:rPr lang="en-US" altLang="vi-VN" sz="2400" dirty="0">
                <a:solidFill>
                  <a:srgbClr val="7030A0"/>
                </a:solidFill>
                <a:latin typeface="Times New Roman" pitchFamily="18" charset="0"/>
              </a:rPr>
              <a:t>2. </a:t>
            </a:r>
            <a:r>
              <a:rPr lang="en-US" altLang="vi-VN" sz="2400" dirty="0" err="1" smtClean="0">
                <a:solidFill>
                  <a:srgbClr val="7030A0"/>
                </a:solidFill>
                <a:latin typeface="Times New Roman" pitchFamily="18" charset="0"/>
              </a:rPr>
              <a:t>Phải</a:t>
            </a:r>
            <a:r>
              <a:rPr lang="en-US" altLang="vi-VN" sz="2400" dirty="0" smtClean="0">
                <a:solidFill>
                  <a:srgbClr val="7030A0"/>
                </a:solidFill>
                <a:latin typeface="Times New Roman" pitchFamily="18" charset="0"/>
              </a:rPr>
              <a:t> </a:t>
            </a:r>
            <a:r>
              <a:rPr lang="en-US" altLang="vi-VN" sz="2400" dirty="0" err="1" smtClean="0">
                <a:solidFill>
                  <a:srgbClr val="7030A0"/>
                </a:solidFill>
                <a:latin typeface="Times New Roman" pitchFamily="18" charset="0"/>
              </a:rPr>
              <a:t>đến</a:t>
            </a:r>
            <a:r>
              <a:rPr lang="en-US" altLang="vi-VN" sz="2400" dirty="0" smtClean="0">
                <a:solidFill>
                  <a:srgbClr val="7030A0"/>
                </a:solidFill>
                <a:latin typeface="Times New Roman" pitchFamily="18" charset="0"/>
              </a:rPr>
              <a:t> </a:t>
            </a:r>
            <a:r>
              <a:rPr lang="en-US" altLang="vi-VN" sz="2400" dirty="0" err="1" smtClean="0">
                <a:solidFill>
                  <a:srgbClr val="7030A0"/>
                </a:solidFill>
                <a:latin typeface="Times New Roman" pitchFamily="18" charset="0"/>
              </a:rPr>
              <a:t>đầu</a:t>
            </a:r>
            <a:r>
              <a:rPr lang="en-US" altLang="vi-VN" sz="2400" dirty="0" smtClean="0">
                <a:solidFill>
                  <a:srgbClr val="7030A0"/>
                </a:solidFill>
                <a:latin typeface="Times New Roman" pitchFamily="18" charset="0"/>
              </a:rPr>
              <a:t> </a:t>
            </a:r>
            <a:r>
              <a:rPr lang="en-US" altLang="vi-VN" sz="2400" dirty="0" err="1">
                <a:solidFill>
                  <a:srgbClr val="7030A0"/>
                </a:solidFill>
                <a:latin typeface="Times New Roman" pitchFamily="18" charset="0"/>
              </a:rPr>
              <a:t>thế</a:t>
            </a:r>
            <a:r>
              <a:rPr lang="en-US" altLang="vi-VN" sz="2400" dirty="0">
                <a:solidFill>
                  <a:srgbClr val="7030A0"/>
                </a:solidFill>
                <a:latin typeface="Times New Roman" pitchFamily="18" charset="0"/>
              </a:rPr>
              <a:t> </a:t>
            </a:r>
            <a:r>
              <a:rPr lang="en-US" altLang="vi-VN" sz="2400" dirty="0" err="1">
                <a:solidFill>
                  <a:srgbClr val="7030A0"/>
                </a:solidFill>
                <a:latin typeface="Times New Roman" pitchFamily="18" charset="0"/>
              </a:rPr>
              <a:t>kỉ</a:t>
            </a:r>
            <a:r>
              <a:rPr lang="en-US" altLang="vi-VN" sz="2400" dirty="0">
                <a:solidFill>
                  <a:srgbClr val="7030A0"/>
                </a:solidFill>
                <a:latin typeface="Times New Roman" pitchFamily="18" charset="0"/>
              </a:rPr>
              <a:t> </a:t>
            </a:r>
            <a:r>
              <a:rPr lang="en-US" altLang="vi-VN" sz="2400" dirty="0" smtClean="0">
                <a:solidFill>
                  <a:srgbClr val="7030A0"/>
                </a:solidFill>
                <a:latin typeface="Times New Roman" pitchFamily="18" charset="0"/>
              </a:rPr>
              <a:t>XX, </a:t>
            </a:r>
            <a:r>
              <a:rPr lang="en-US" altLang="vi-VN" sz="2400" dirty="0" err="1" smtClean="0">
                <a:solidFill>
                  <a:srgbClr val="7030A0"/>
                </a:solidFill>
                <a:latin typeface="Times New Roman" pitchFamily="18" charset="0"/>
              </a:rPr>
              <a:t>người</a:t>
            </a:r>
            <a:r>
              <a:rPr lang="en-US" altLang="vi-VN" sz="2400" dirty="0" smtClean="0">
                <a:solidFill>
                  <a:srgbClr val="7030A0"/>
                </a:solidFill>
                <a:latin typeface="Times New Roman" pitchFamily="18" charset="0"/>
              </a:rPr>
              <a:t> ta </a:t>
            </a:r>
            <a:r>
              <a:rPr lang="en-US" altLang="vi-VN" sz="2400" dirty="0" err="1" smtClean="0">
                <a:solidFill>
                  <a:srgbClr val="7030A0"/>
                </a:solidFill>
                <a:latin typeface="Times New Roman" pitchFamily="18" charset="0"/>
              </a:rPr>
              <a:t>mới</a:t>
            </a:r>
            <a:r>
              <a:rPr lang="en-US" altLang="vi-VN" sz="2400" dirty="0" smtClean="0">
                <a:solidFill>
                  <a:srgbClr val="7030A0"/>
                </a:solidFill>
                <a:latin typeface="Times New Roman" pitchFamily="18" charset="0"/>
              </a:rPr>
              <a:t> </a:t>
            </a:r>
            <a:r>
              <a:rPr lang="en-US" altLang="vi-VN" sz="2400" dirty="0" err="1" smtClean="0">
                <a:solidFill>
                  <a:srgbClr val="7030A0"/>
                </a:solidFill>
                <a:latin typeface="Times New Roman" pitchFamily="18" charset="0"/>
              </a:rPr>
              <a:t>dần</a:t>
            </a:r>
            <a:r>
              <a:rPr lang="en-US" altLang="vi-VN" sz="2400" dirty="0" smtClean="0">
                <a:solidFill>
                  <a:srgbClr val="7030A0"/>
                </a:solidFill>
                <a:latin typeface="Times New Roman" pitchFamily="18" charset="0"/>
              </a:rPr>
              <a:t> </a:t>
            </a:r>
            <a:r>
              <a:rPr lang="en-US" altLang="vi-VN" sz="2400" dirty="0" err="1" smtClean="0">
                <a:solidFill>
                  <a:srgbClr val="7030A0"/>
                </a:solidFill>
                <a:latin typeface="Times New Roman" pitchFamily="18" charset="0"/>
              </a:rPr>
              <a:t>chứng</a:t>
            </a:r>
            <a:r>
              <a:rPr lang="en-US" altLang="vi-VN" sz="2400" dirty="0" smtClean="0">
                <a:solidFill>
                  <a:srgbClr val="7030A0"/>
                </a:solidFill>
                <a:latin typeface="Times New Roman" pitchFamily="18" charset="0"/>
              </a:rPr>
              <a:t> </a:t>
            </a:r>
            <a:r>
              <a:rPr lang="en-US" altLang="vi-VN" sz="2400" dirty="0">
                <a:solidFill>
                  <a:srgbClr val="7030A0"/>
                </a:solidFill>
                <a:latin typeface="Times New Roman" pitchFamily="18" charset="0"/>
              </a:rPr>
              <a:t>minh </a:t>
            </a:r>
            <a:r>
              <a:rPr lang="en-US" altLang="vi-VN" sz="2400" dirty="0" err="1">
                <a:solidFill>
                  <a:srgbClr val="7030A0"/>
                </a:solidFill>
                <a:latin typeface="Times New Roman" pitchFamily="18" charset="0"/>
              </a:rPr>
              <a:t>được</a:t>
            </a:r>
            <a:r>
              <a:rPr lang="en-US" altLang="vi-VN" sz="2400" dirty="0">
                <a:solidFill>
                  <a:srgbClr val="7030A0"/>
                </a:solidFill>
                <a:latin typeface="Times New Roman" pitchFamily="18" charset="0"/>
              </a:rPr>
              <a:t> </a:t>
            </a:r>
            <a:r>
              <a:rPr lang="en-US" altLang="vi-VN" sz="2400" dirty="0" err="1" smtClean="0">
                <a:solidFill>
                  <a:srgbClr val="7030A0"/>
                </a:solidFill>
                <a:latin typeface="Times New Roman" pitchFamily="18" charset="0"/>
              </a:rPr>
              <a:t>điều</a:t>
            </a:r>
            <a:r>
              <a:rPr lang="en-US" altLang="vi-VN" sz="2400" dirty="0" smtClean="0">
                <a:solidFill>
                  <a:srgbClr val="7030A0"/>
                </a:solidFill>
                <a:latin typeface="Times New Roman" pitchFamily="18" charset="0"/>
              </a:rPr>
              <a:t> </a:t>
            </a:r>
            <a:r>
              <a:rPr lang="en-US" altLang="vi-VN" sz="2400" dirty="0" err="1" smtClean="0">
                <a:solidFill>
                  <a:srgbClr val="7030A0"/>
                </a:solidFill>
                <a:latin typeface="Times New Roman" pitchFamily="18" charset="0"/>
              </a:rPr>
              <a:t>này</a:t>
            </a:r>
            <a:r>
              <a:rPr lang="en-US" altLang="vi-VN" sz="2400" dirty="0" smtClean="0">
                <a:solidFill>
                  <a:srgbClr val="7030A0"/>
                </a:solidFill>
                <a:latin typeface="Times New Roman" pitchFamily="18" charset="0"/>
              </a:rPr>
              <a:t>. </a:t>
            </a:r>
            <a:endParaRPr lang="en-US" altLang="vi-VN" sz="2400" dirty="0">
              <a:solidFill>
                <a:srgbClr val="7030A0"/>
              </a:solidFill>
              <a:latin typeface="Times New Roman" pitchFamily="18" charset="0"/>
            </a:endParaRPr>
          </a:p>
        </p:txBody>
      </p:sp>
      <p:sp>
        <p:nvSpPr>
          <p:cNvPr id="14" name="Text Box 4"/>
          <p:cNvSpPr txBox="1">
            <a:spLocks noChangeArrowheads="1"/>
          </p:cNvSpPr>
          <p:nvPr/>
        </p:nvSpPr>
        <p:spPr bwMode="auto">
          <a:xfrm>
            <a:off x="1077113" y="4637772"/>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marL="342900" indent="-342900" eaLnBrk="1" hangingPunct="1">
              <a:spcBef>
                <a:spcPct val="50000"/>
              </a:spcBef>
              <a:buFontTx/>
              <a:buChar char="-"/>
            </a:pPr>
            <a:r>
              <a:rPr lang="en-US" altLang="vi-VN" sz="2400" b="1" dirty="0" err="1" smtClean="0">
                <a:solidFill>
                  <a:srgbClr val="7030A0"/>
                </a:solidFill>
                <a:latin typeface="Times New Roman" pitchFamily="18" charset="0"/>
              </a:rPr>
              <a:t>Các</a:t>
            </a:r>
            <a:r>
              <a:rPr lang="en-US" altLang="vi-VN" sz="2400" b="1" dirty="0" smtClean="0">
                <a:solidFill>
                  <a:srgbClr val="7030A0"/>
                </a:solidFill>
                <a:latin typeface="Times New Roman" pitchFamily="18" charset="0"/>
              </a:rPr>
              <a:t> </a:t>
            </a:r>
            <a:r>
              <a:rPr lang="en-US" altLang="vi-VN" sz="2400" b="1" dirty="0" err="1">
                <a:solidFill>
                  <a:srgbClr val="7030A0"/>
                </a:solidFill>
                <a:latin typeface="Times New Roman" pitchFamily="18" charset="0"/>
              </a:rPr>
              <a:t>chất</a:t>
            </a:r>
            <a:r>
              <a:rPr lang="en-US" altLang="vi-VN" sz="2400" b="1" dirty="0">
                <a:solidFill>
                  <a:srgbClr val="7030A0"/>
                </a:solidFill>
                <a:latin typeface="Times New Roman" pitchFamily="18" charset="0"/>
              </a:rPr>
              <a:t> </a:t>
            </a:r>
            <a:r>
              <a:rPr lang="en-US" altLang="vi-VN" sz="2400" b="1" dirty="0" err="1">
                <a:solidFill>
                  <a:srgbClr val="7030A0"/>
                </a:solidFill>
                <a:latin typeface="Times New Roman" pitchFamily="18" charset="0"/>
              </a:rPr>
              <a:t>được</a:t>
            </a:r>
            <a:r>
              <a:rPr lang="en-US" altLang="vi-VN" sz="2400" b="1" dirty="0">
                <a:solidFill>
                  <a:srgbClr val="7030A0"/>
                </a:solidFill>
                <a:latin typeface="Times New Roman" pitchFamily="18" charset="0"/>
              </a:rPr>
              <a:t> </a:t>
            </a:r>
            <a:r>
              <a:rPr lang="en-US" altLang="vi-VN" sz="2400" b="1" dirty="0" err="1">
                <a:solidFill>
                  <a:srgbClr val="7030A0"/>
                </a:solidFill>
                <a:latin typeface="Times New Roman" pitchFamily="18" charset="0"/>
              </a:rPr>
              <a:t>cấu</a:t>
            </a:r>
            <a:r>
              <a:rPr lang="en-US" altLang="vi-VN" sz="2400" b="1" dirty="0">
                <a:solidFill>
                  <a:srgbClr val="7030A0"/>
                </a:solidFill>
                <a:latin typeface="Times New Roman" pitchFamily="18" charset="0"/>
              </a:rPr>
              <a:t> </a:t>
            </a:r>
            <a:r>
              <a:rPr lang="en-US" altLang="vi-VN" sz="2400" b="1" dirty="0" err="1">
                <a:solidFill>
                  <a:srgbClr val="7030A0"/>
                </a:solidFill>
                <a:latin typeface="Times New Roman" pitchFamily="18" charset="0"/>
              </a:rPr>
              <a:t>tạo</a:t>
            </a:r>
            <a:r>
              <a:rPr lang="en-US" altLang="vi-VN" sz="2400" b="1" dirty="0">
                <a:solidFill>
                  <a:srgbClr val="7030A0"/>
                </a:solidFill>
                <a:latin typeface="Times New Roman" pitchFamily="18" charset="0"/>
              </a:rPr>
              <a:t> </a:t>
            </a:r>
            <a:r>
              <a:rPr lang="en-US" altLang="vi-VN" sz="2400" b="1" dirty="0" err="1">
                <a:solidFill>
                  <a:srgbClr val="7030A0"/>
                </a:solidFill>
                <a:latin typeface="Times New Roman" pitchFamily="18" charset="0"/>
              </a:rPr>
              <a:t>từ</a:t>
            </a:r>
            <a:r>
              <a:rPr lang="en-US" altLang="vi-VN" sz="2400" b="1" dirty="0">
                <a:solidFill>
                  <a:srgbClr val="7030A0"/>
                </a:solidFill>
                <a:latin typeface="Times New Roman" pitchFamily="18" charset="0"/>
              </a:rPr>
              <a:t> </a:t>
            </a:r>
            <a:r>
              <a:rPr lang="en-US" altLang="vi-VN" sz="2400" b="1" dirty="0" err="1">
                <a:solidFill>
                  <a:srgbClr val="7030A0"/>
                </a:solidFill>
                <a:latin typeface="Times New Roman" pitchFamily="18" charset="0"/>
              </a:rPr>
              <a:t>các</a:t>
            </a:r>
            <a:r>
              <a:rPr lang="en-US" altLang="vi-VN" sz="2400" b="1" dirty="0">
                <a:solidFill>
                  <a:srgbClr val="7030A0"/>
                </a:solidFill>
                <a:latin typeface="Times New Roman" pitchFamily="18" charset="0"/>
              </a:rPr>
              <a:t> </a:t>
            </a:r>
            <a:r>
              <a:rPr lang="en-US" altLang="vi-VN" sz="2400" b="1" dirty="0" err="1">
                <a:solidFill>
                  <a:srgbClr val="7030A0"/>
                </a:solidFill>
                <a:latin typeface="Times New Roman" pitchFamily="18" charset="0"/>
              </a:rPr>
              <a:t>hạt</a:t>
            </a:r>
            <a:r>
              <a:rPr lang="en-US" altLang="vi-VN" sz="2400" b="1" dirty="0">
                <a:solidFill>
                  <a:srgbClr val="7030A0"/>
                </a:solidFill>
                <a:latin typeface="Times New Roman" pitchFamily="18" charset="0"/>
              </a:rPr>
              <a:t> </a:t>
            </a:r>
            <a:r>
              <a:rPr lang="en-US" altLang="vi-VN" sz="2400" b="1" dirty="0" err="1">
                <a:solidFill>
                  <a:srgbClr val="7030A0"/>
                </a:solidFill>
                <a:latin typeface="Times New Roman" pitchFamily="18" charset="0"/>
              </a:rPr>
              <a:t>riêng</a:t>
            </a:r>
            <a:r>
              <a:rPr lang="en-US" altLang="vi-VN" sz="2400" b="1" dirty="0">
                <a:solidFill>
                  <a:srgbClr val="7030A0"/>
                </a:solidFill>
                <a:latin typeface="Times New Roman" pitchFamily="18" charset="0"/>
              </a:rPr>
              <a:t> </a:t>
            </a:r>
            <a:r>
              <a:rPr lang="en-US" altLang="vi-VN" sz="2400" b="1" dirty="0" err="1">
                <a:solidFill>
                  <a:srgbClr val="7030A0"/>
                </a:solidFill>
                <a:latin typeface="Times New Roman" pitchFamily="18" charset="0"/>
              </a:rPr>
              <a:t>biệt</a:t>
            </a:r>
            <a:r>
              <a:rPr lang="en-US" altLang="vi-VN" sz="2400" b="1" dirty="0">
                <a:solidFill>
                  <a:srgbClr val="7030A0"/>
                </a:solidFill>
                <a:latin typeface="Times New Roman" pitchFamily="18" charset="0"/>
              </a:rPr>
              <a:t> </a:t>
            </a:r>
            <a:r>
              <a:rPr lang="en-US" altLang="vi-VN" sz="2400" b="1" dirty="0" err="1">
                <a:solidFill>
                  <a:srgbClr val="7030A0"/>
                </a:solidFill>
                <a:latin typeface="Times New Roman" pitchFamily="18" charset="0"/>
              </a:rPr>
              <a:t>gọi</a:t>
            </a:r>
            <a:r>
              <a:rPr lang="en-US" altLang="vi-VN" sz="2400" b="1" dirty="0">
                <a:solidFill>
                  <a:srgbClr val="7030A0"/>
                </a:solidFill>
                <a:latin typeface="Times New Roman" pitchFamily="18" charset="0"/>
              </a:rPr>
              <a:t> </a:t>
            </a:r>
            <a:r>
              <a:rPr lang="en-US" altLang="vi-VN" sz="2400" b="1" dirty="0" err="1">
                <a:solidFill>
                  <a:srgbClr val="7030A0"/>
                </a:solidFill>
                <a:latin typeface="Times New Roman" pitchFamily="18" charset="0"/>
              </a:rPr>
              <a:t>là</a:t>
            </a:r>
            <a:r>
              <a:rPr lang="en-US" altLang="vi-VN" sz="2400" b="1" dirty="0">
                <a:solidFill>
                  <a:srgbClr val="7030A0"/>
                </a:solidFill>
                <a:latin typeface="Times New Roman" pitchFamily="18" charset="0"/>
              </a:rPr>
              <a:t> </a:t>
            </a:r>
            <a:r>
              <a:rPr lang="en-US" altLang="vi-VN" sz="2400" b="1" dirty="0" err="1">
                <a:solidFill>
                  <a:srgbClr val="CC0000"/>
                </a:solidFill>
                <a:latin typeface="Times New Roman" pitchFamily="18" charset="0"/>
              </a:rPr>
              <a:t>nguyên</a:t>
            </a:r>
            <a:r>
              <a:rPr lang="en-US" altLang="vi-VN" sz="2400" b="1" dirty="0">
                <a:solidFill>
                  <a:srgbClr val="CC0000"/>
                </a:solidFill>
                <a:latin typeface="Times New Roman" pitchFamily="18" charset="0"/>
              </a:rPr>
              <a:t> </a:t>
            </a:r>
            <a:r>
              <a:rPr lang="en-US" altLang="vi-VN" sz="2400" b="1" dirty="0" err="1" smtClean="0">
                <a:solidFill>
                  <a:srgbClr val="CC0000"/>
                </a:solidFill>
                <a:latin typeface="Times New Roman" pitchFamily="18" charset="0"/>
              </a:rPr>
              <a:t>tử</a:t>
            </a:r>
            <a:r>
              <a:rPr lang="en-US" altLang="vi-VN" sz="2400" b="1" dirty="0" smtClean="0">
                <a:solidFill>
                  <a:srgbClr val="CC0000"/>
                </a:solidFill>
                <a:latin typeface="Times New Roman" pitchFamily="18" charset="0"/>
              </a:rPr>
              <a:t>, </a:t>
            </a:r>
            <a:r>
              <a:rPr lang="en-US" altLang="vi-VN" sz="2400" b="1" dirty="0" err="1" smtClean="0">
                <a:solidFill>
                  <a:srgbClr val="CC0000"/>
                </a:solidFill>
                <a:latin typeface="Times New Roman" pitchFamily="18" charset="0"/>
              </a:rPr>
              <a:t>phân</a:t>
            </a:r>
            <a:r>
              <a:rPr lang="en-US" altLang="vi-VN" sz="2400" b="1" dirty="0" smtClean="0">
                <a:solidFill>
                  <a:srgbClr val="CC0000"/>
                </a:solidFill>
                <a:latin typeface="Times New Roman" pitchFamily="18" charset="0"/>
              </a:rPr>
              <a:t> </a:t>
            </a:r>
            <a:r>
              <a:rPr lang="en-US" altLang="vi-VN" sz="2400" b="1" dirty="0" err="1" smtClean="0">
                <a:solidFill>
                  <a:srgbClr val="CC0000"/>
                </a:solidFill>
                <a:latin typeface="Times New Roman" pitchFamily="18" charset="0"/>
              </a:rPr>
              <a:t>tử</a:t>
            </a:r>
            <a:r>
              <a:rPr lang="en-US" altLang="vi-VN" sz="2400" b="1" dirty="0" smtClean="0">
                <a:solidFill>
                  <a:srgbClr val="CC0000"/>
                </a:solidFill>
                <a:latin typeface="Times New Roman" pitchFamily="18" charset="0"/>
              </a:rPr>
              <a:t>.</a:t>
            </a:r>
            <a:endParaRPr lang="en-US" altLang="vi-VN" sz="2400" b="1" dirty="0">
              <a:solidFill>
                <a:srgbClr val="0000FF"/>
              </a:solidFill>
              <a:latin typeface="Times New Roman" pitchFamily="18" charset="0"/>
            </a:endParaRPr>
          </a:p>
        </p:txBody>
      </p:sp>
      <p:sp>
        <p:nvSpPr>
          <p:cNvPr id="15" name="Text Box 13"/>
          <p:cNvSpPr txBox="1">
            <a:spLocks noChangeArrowheads="1"/>
          </p:cNvSpPr>
          <p:nvPr/>
        </p:nvSpPr>
        <p:spPr bwMode="auto">
          <a:xfrm>
            <a:off x="1143000" y="54102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spcBef>
                <a:spcPct val="50000"/>
              </a:spcBef>
            </a:pPr>
            <a:r>
              <a:rPr lang="en-US" altLang="vi-VN" sz="2400" b="1" dirty="0">
                <a:solidFill>
                  <a:srgbClr val="0000FF"/>
                </a:solidFill>
                <a:latin typeface="Times New Roman" pitchFamily="18" charset="0"/>
                <a:cs typeface="Times New Roman" pitchFamily="18" charset="0"/>
              </a:rPr>
              <a:t>- </a:t>
            </a:r>
            <a:r>
              <a:rPr lang="en-US" altLang="vi-VN" sz="2400" b="1" dirty="0" err="1" smtClean="0">
                <a:solidFill>
                  <a:srgbClr val="7030A0"/>
                </a:solidFill>
                <a:latin typeface="Times New Roman" pitchFamily="18" charset="0"/>
                <a:cs typeface="Times New Roman" pitchFamily="18" charset="0"/>
              </a:rPr>
              <a:t>Phân</a:t>
            </a:r>
            <a:r>
              <a:rPr lang="en-US" altLang="vi-VN" sz="2400" b="1" dirty="0" smtClean="0">
                <a:solidFill>
                  <a:srgbClr val="7030A0"/>
                </a:solidFill>
                <a:latin typeface="Times New Roman" pitchFamily="18" charset="0"/>
                <a:cs typeface="Times New Roman" pitchFamily="18" charset="0"/>
              </a:rPr>
              <a:t> </a:t>
            </a:r>
            <a:r>
              <a:rPr lang="en-US" altLang="vi-VN" sz="2400" b="1" dirty="0" err="1" smtClean="0">
                <a:solidFill>
                  <a:srgbClr val="7030A0"/>
                </a:solidFill>
                <a:latin typeface="Times New Roman" pitchFamily="18" charset="0"/>
                <a:cs typeface="Times New Roman" pitchFamily="18" charset="0"/>
              </a:rPr>
              <a:t>tử</a:t>
            </a:r>
            <a:r>
              <a:rPr lang="en-US" altLang="vi-VN" sz="2400" b="1" dirty="0" smtClean="0">
                <a:solidFill>
                  <a:srgbClr val="7030A0"/>
                </a:solidFill>
                <a:latin typeface="Times New Roman" pitchFamily="18" charset="0"/>
                <a:cs typeface="Times New Roman" pitchFamily="18" charset="0"/>
              </a:rPr>
              <a:t> </a:t>
            </a:r>
            <a:r>
              <a:rPr lang="en-US" altLang="vi-VN" sz="2400" b="1" dirty="0" err="1" smtClean="0">
                <a:solidFill>
                  <a:srgbClr val="7030A0"/>
                </a:solidFill>
                <a:latin typeface="Times New Roman" pitchFamily="18" charset="0"/>
                <a:cs typeface="Times New Roman" pitchFamily="18" charset="0"/>
              </a:rPr>
              <a:t>là</a:t>
            </a:r>
            <a:r>
              <a:rPr lang="en-US" altLang="vi-VN" sz="2400" b="1" dirty="0" smtClean="0">
                <a:solidFill>
                  <a:srgbClr val="7030A0"/>
                </a:solidFill>
                <a:latin typeface="Times New Roman" pitchFamily="18" charset="0"/>
                <a:cs typeface="Times New Roman" pitchFamily="18" charset="0"/>
              </a:rPr>
              <a:t> </a:t>
            </a:r>
            <a:r>
              <a:rPr lang="en-US" altLang="vi-VN" sz="2400" b="1" dirty="0" err="1" smtClean="0">
                <a:solidFill>
                  <a:srgbClr val="7030A0"/>
                </a:solidFill>
                <a:latin typeface="Times New Roman" pitchFamily="18" charset="0"/>
                <a:cs typeface="Times New Roman" pitchFamily="18" charset="0"/>
              </a:rPr>
              <a:t>một</a:t>
            </a:r>
            <a:r>
              <a:rPr lang="en-US" altLang="vi-VN" sz="2400" b="1" dirty="0">
                <a:solidFill>
                  <a:srgbClr val="7030A0"/>
                </a:solidFill>
                <a:latin typeface="Times New Roman" pitchFamily="18" charset="0"/>
                <a:cs typeface="Times New Roman" pitchFamily="18" charset="0"/>
              </a:rPr>
              <a:t> </a:t>
            </a:r>
            <a:r>
              <a:rPr lang="en-US" altLang="vi-VN" sz="2400" b="1" dirty="0" err="1" smtClean="0">
                <a:solidFill>
                  <a:srgbClr val="7030A0"/>
                </a:solidFill>
                <a:latin typeface="Times New Roman" pitchFamily="18" charset="0"/>
                <a:cs typeface="Times New Roman" pitchFamily="18" charset="0"/>
              </a:rPr>
              <a:t>nhóm</a:t>
            </a:r>
            <a:r>
              <a:rPr lang="en-US" altLang="vi-VN" sz="2400" b="1" dirty="0" smtClean="0">
                <a:solidFill>
                  <a:srgbClr val="7030A0"/>
                </a:solidFill>
                <a:latin typeface="Times New Roman" pitchFamily="18" charset="0"/>
                <a:cs typeface="Times New Roman" pitchFamily="18" charset="0"/>
              </a:rPr>
              <a:t> </a:t>
            </a:r>
            <a:r>
              <a:rPr lang="en-US" altLang="vi-VN" sz="2400" b="1" dirty="0" err="1" smtClean="0">
                <a:solidFill>
                  <a:srgbClr val="7030A0"/>
                </a:solidFill>
                <a:latin typeface="Times New Roman" pitchFamily="18" charset="0"/>
                <a:cs typeface="Times New Roman" pitchFamily="18" charset="0"/>
              </a:rPr>
              <a:t>các</a:t>
            </a:r>
            <a:r>
              <a:rPr lang="en-US" altLang="vi-VN" sz="2400" b="1" dirty="0" smtClean="0">
                <a:solidFill>
                  <a:srgbClr val="7030A0"/>
                </a:solidFill>
                <a:latin typeface="Times New Roman" pitchFamily="18" charset="0"/>
                <a:cs typeface="Times New Roman" pitchFamily="18" charset="0"/>
              </a:rPr>
              <a:t> </a:t>
            </a:r>
            <a:r>
              <a:rPr lang="en-US" altLang="vi-VN" sz="2400" b="1" dirty="0" err="1">
                <a:solidFill>
                  <a:srgbClr val="7030A0"/>
                </a:solidFill>
                <a:latin typeface="Times New Roman" pitchFamily="18" charset="0"/>
                <a:cs typeface="Times New Roman" pitchFamily="18" charset="0"/>
              </a:rPr>
              <a:t>nguyên</a:t>
            </a:r>
            <a:r>
              <a:rPr lang="en-US" altLang="vi-VN" sz="2400" b="1" dirty="0">
                <a:solidFill>
                  <a:srgbClr val="7030A0"/>
                </a:solidFill>
                <a:latin typeface="Times New Roman" pitchFamily="18" charset="0"/>
                <a:cs typeface="Times New Roman" pitchFamily="18" charset="0"/>
              </a:rPr>
              <a:t> </a:t>
            </a:r>
            <a:r>
              <a:rPr lang="en-US" altLang="vi-VN" sz="2400" b="1" dirty="0" err="1">
                <a:solidFill>
                  <a:srgbClr val="7030A0"/>
                </a:solidFill>
                <a:latin typeface="Times New Roman" pitchFamily="18" charset="0"/>
                <a:cs typeface="Times New Roman" pitchFamily="18" charset="0"/>
              </a:rPr>
              <a:t>tử</a:t>
            </a:r>
            <a:r>
              <a:rPr lang="en-US" altLang="vi-VN" sz="2400" b="1" dirty="0">
                <a:solidFill>
                  <a:srgbClr val="7030A0"/>
                </a:solidFill>
                <a:latin typeface="Times New Roman" pitchFamily="18" charset="0"/>
                <a:cs typeface="Times New Roman" pitchFamily="18" charset="0"/>
              </a:rPr>
              <a:t> </a:t>
            </a:r>
            <a:r>
              <a:rPr lang="en-US" altLang="vi-VN" sz="2400" b="1" dirty="0" err="1">
                <a:solidFill>
                  <a:srgbClr val="7030A0"/>
                </a:solidFill>
                <a:latin typeface="Times New Roman" pitchFamily="18" charset="0"/>
                <a:cs typeface="Times New Roman" pitchFamily="18" charset="0"/>
              </a:rPr>
              <a:t>hợp</a:t>
            </a:r>
            <a:r>
              <a:rPr lang="en-US" altLang="vi-VN" sz="2400" b="1" dirty="0">
                <a:solidFill>
                  <a:srgbClr val="7030A0"/>
                </a:solidFill>
                <a:latin typeface="Times New Roman" pitchFamily="18" charset="0"/>
                <a:cs typeface="Times New Roman" pitchFamily="18" charset="0"/>
              </a:rPr>
              <a:t> </a:t>
            </a:r>
            <a:r>
              <a:rPr lang="en-US" altLang="vi-VN" sz="2400" b="1" dirty="0" err="1">
                <a:solidFill>
                  <a:srgbClr val="7030A0"/>
                </a:solidFill>
                <a:latin typeface="Times New Roman" pitchFamily="18" charset="0"/>
                <a:cs typeface="Times New Roman" pitchFamily="18" charset="0"/>
              </a:rPr>
              <a:t>lại</a:t>
            </a:r>
            <a:r>
              <a:rPr lang="en-US" altLang="vi-VN" sz="2400" b="1" dirty="0">
                <a:solidFill>
                  <a:srgbClr val="7030A0"/>
                </a:solidFill>
                <a:latin typeface="Times New Roman" pitchFamily="18" charset="0"/>
                <a:cs typeface="Times New Roman" pitchFamily="18" charset="0"/>
              </a:rPr>
              <a:t>  </a:t>
            </a:r>
            <a:r>
              <a:rPr lang="en-US" altLang="vi-VN" sz="2400" b="1" dirty="0" smtClean="0">
                <a:solidFill>
                  <a:srgbClr val="CC0000"/>
                </a:solidFill>
                <a:latin typeface="Times New Roman" pitchFamily="18" charset="0"/>
                <a:cs typeface="Times New Roman" pitchFamily="18" charset="0"/>
              </a:rPr>
              <a:t>.</a:t>
            </a:r>
            <a:endParaRPr lang="en-US" altLang="vi-VN" sz="2400" b="1" dirty="0">
              <a:solidFill>
                <a:srgbClr val="CC0000"/>
              </a:solidFill>
              <a:latin typeface="Times New Roman" pitchFamily="18" charset="0"/>
              <a:cs typeface="Times New Roman" pitchFamily="18" charset="0"/>
            </a:endParaRPr>
          </a:p>
        </p:txBody>
      </p:sp>
      <p:sp>
        <p:nvSpPr>
          <p:cNvPr id="16" name="TextBox 15"/>
          <p:cNvSpPr txBox="1"/>
          <p:nvPr/>
        </p:nvSpPr>
        <p:spPr>
          <a:xfrm>
            <a:off x="1143000" y="5800407"/>
            <a:ext cx="6248400" cy="461665"/>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Giữa</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các</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phân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tử</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nguyên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tử</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có</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khoảng</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cách</a:t>
            </a:r>
            <a:r>
              <a:rPr lang="en-US" sz="2400" b="1" dirty="0" smtClean="0">
                <a:solidFill>
                  <a:srgbClr val="C00000"/>
                </a:solidFill>
                <a:latin typeface="Times New Roman" pitchFamily="18" charset="0"/>
                <a:cs typeface="Times New Roman" pitchFamily="18" charset="0"/>
              </a:rPr>
              <a:t> </a:t>
            </a:r>
            <a:endParaRPr lang="en-US" sz="2400" b="1" dirty="0">
              <a:solidFill>
                <a:srgbClr val="C00000"/>
              </a:solidFill>
              <a:latin typeface="Times New Roman" pitchFamily="18" charset="0"/>
              <a:cs typeface="Times New Roman" pitchFamily="18" charset="0"/>
            </a:endParaRPr>
          </a:p>
        </p:txBody>
      </p:sp>
      <p:pic>
        <p:nvPicPr>
          <p:cNvPr id="17" name="Picture 5" descr="Book-09-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644366">
            <a:off x="-81513" y="3759426"/>
            <a:ext cx="1623924" cy="12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647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3239"/>
                                        </p:tgtEl>
                                        <p:attrNameLst>
                                          <p:attrName>style.visibility</p:attrName>
                                        </p:attrNameLst>
                                      </p:cBhvr>
                                      <p:to>
                                        <p:strVal val="visible"/>
                                      </p:to>
                                    </p:set>
                                    <p:animEffect transition="in" filter="diamond(in)">
                                      <p:cBhvr>
                                        <p:cTn id="7" dur="2000"/>
                                        <p:tgtEl>
                                          <p:spTgt spid="2232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23250"/>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223251"/>
                                        </p:tgtEl>
                                        <p:attrNameLst>
                                          <p:attrName>style.visibility</p:attrName>
                                        </p:attrNameLst>
                                      </p:cBhvr>
                                      <p:to>
                                        <p:strVal val="visible"/>
                                      </p:to>
                                    </p:set>
                                    <p:animEffect transition="in" filter="diamond(in)">
                                      <p:cBhvr>
                                        <p:cTn id="16" dur="2000"/>
                                        <p:tgtEl>
                                          <p:spTgt spid="22325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9" grpId="0"/>
      <p:bldP spid="223250" grpId="0"/>
      <p:bldP spid="223251"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2199</Words>
  <Application>Microsoft Office PowerPoint</Application>
  <PresentationFormat>On-screen Show (4:3)</PresentationFormat>
  <Paragraphs>320</Paragraphs>
  <Slides>29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.VnTime</vt:lpstr>
      <vt:lpstr>Arial</vt:lpstr>
      <vt:lpstr>Calibri</vt:lpstr>
      <vt:lpstr>Tahoma</vt:lpstr>
      <vt:lpstr>Times New Roman</vt:lpstr>
      <vt:lpstr>Trebuchet MS</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hạt cát rất nhỏ, đủ màu, sắp xếp cạnh nhau , tạo thành một bức tranh cát liền lạc với nhau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Admin</cp:lastModifiedBy>
  <cp:revision>57</cp:revision>
  <dcterms:created xsi:type="dcterms:W3CDTF">2006-08-16T00:00:00Z</dcterms:created>
  <dcterms:modified xsi:type="dcterms:W3CDTF">2022-08-14T14:16:39Z</dcterms:modified>
</cp:coreProperties>
</file>